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5" r:id="rId3"/>
    <p:sldId id="258" r:id="rId4"/>
    <p:sldId id="259" r:id="rId5"/>
    <p:sldId id="260" r:id="rId6"/>
    <p:sldId id="261" r:id="rId7"/>
    <p:sldId id="262" r:id="rId8"/>
    <p:sldId id="263" r:id="rId9"/>
    <p:sldId id="268" r:id="rId10"/>
    <p:sldId id="269" r:id="rId11"/>
    <p:sldId id="270" r:id="rId12"/>
    <p:sldId id="271" r:id="rId13"/>
    <p:sldId id="27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185" autoAdjust="0"/>
    <p:restoredTop sz="93130"/>
  </p:normalViewPr>
  <p:slideViewPr>
    <p:cSldViewPr snapToGrid="0">
      <p:cViewPr varScale="1">
        <p:scale>
          <a:sx n="46" d="100"/>
          <a:sy n="46" d="100"/>
        </p:scale>
        <p:origin x="200" y="4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CB3079E-A97E-4DFD-80F2-EBFE78622761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AB0CA19-F06A-4DDD-9274-C4D317ADE862}">
      <dgm:prSet phldrT="[Text]"/>
      <dgm:spPr/>
      <dgm:t>
        <a:bodyPr/>
        <a:lstStyle/>
        <a:p>
          <a:r>
            <a:rPr lang="ar-LB" dirty="0"/>
            <a:t>كَتَبَ</a:t>
          </a:r>
          <a:endParaRPr lang="en-US" dirty="0"/>
        </a:p>
      </dgm:t>
    </dgm:pt>
    <dgm:pt modelId="{3572D06E-157E-400E-85D7-4B5A764A94C7}" type="parTrans" cxnId="{CC068E54-81BC-48FD-BCA5-0392C28B245E}">
      <dgm:prSet/>
      <dgm:spPr/>
      <dgm:t>
        <a:bodyPr/>
        <a:lstStyle/>
        <a:p>
          <a:endParaRPr lang="en-US"/>
        </a:p>
      </dgm:t>
    </dgm:pt>
    <dgm:pt modelId="{72EFD26D-7C2E-4798-8A83-D15CE38CDB9B}" type="sibTrans" cxnId="{CC068E54-81BC-48FD-BCA5-0392C28B245E}">
      <dgm:prSet/>
      <dgm:spPr/>
      <dgm:t>
        <a:bodyPr/>
        <a:lstStyle/>
        <a:p>
          <a:endParaRPr lang="en-US"/>
        </a:p>
      </dgm:t>
    </dgm:pt>
    <dgm:pt modelId="{02D45767-CC92-44B2-B565-748034C3341F}">
      <dgm:prSet phldrT="[Text]"/>
      <dgm:spPr/>
      <dgm:t>
        <a:bodyPr/>
        <a:lstStyle/>
        <a:p>
          <a:r>
            <a:rPr lang="ar-LB" dirty="0"/>
            <a:t>مرَّ</a:t>
          </a:r>
          <a:endParaRPr lang="en-US" dirty="0"/>
        </a:p>
      </dgm:t>
    </dgm:pt>
    <dgm:pt modelId="{C5D15F1D-92F3-499D-875F-C1FEAFD0A7EC}" type="parTrans" cxnId="{067C1354-2FB5-4BB0-82C9-29F87BBFC9F1}">
      <dgm:prSet/>
      <dgm:spPr/>
      <dgm:t>
        <a:bodyPr/>
        <a:lstStyle/>
        <a:p>
          <a:endParaRPr lang="en-US"/>
        </a:p>
      </dgm:t>
    </dgm:pt>
    <dgm:pt modelId="{60FE6AAE-7139-44B2-982F-343158D785C4}" type="sibTrans" cxnId="{067C1354-2FB5-4BB0-82C9-29F87BBFC9F1}">
      <dgm:prSet/>
      <dgm:spPr/>
      <dgm:t>
        <a:bodyPr/>
        <a:lstStyle/>
        <a:p>
          <a:endParaRPr lang="en-US"/>
        </a:p>
      </dgm:t>
    </dgm:pt>
    <dgm:pt modelId="{03E6734D-2D55-406F-B533-CB064E2553DA}">
      <dgm:prSet phldrT="[Text]"/>
      <dgm:spPr/>
      <dgm:t>
        <a:bodyPr/>
        <a:lstStyle/>
        <a:p>
          <a:r>
            <a:rPr lang="ar-LB" dirty="0"/>
            <a:t>أَكَلَ</a:t>
          </a:r>
          <a:endParaRPr lang="en-US" dirty="0"/>
        </a:p>
      </dgm:t>
    </dgm:pt>
    <dgm:pt modelId="{E6F248E3-1710-47F5-A79C-F642FED21704}" type="parTrans" cxnId="{B9114289-9CD9-4A92-8FBB-1654FD69A576}">
      <dgm:prSet/>
      <dgm:spPr/>
      <dgm:t>
        <a:bodyPr/>
        <a:lstStyle/>
        <a:p>
          <a:endParaRPr lang="en-US"/>
        </a:p>
      </dgm:t>
    </dgm:pt>
    <dgm:pt modelId="{41E612D2-2033-474D-96DB-98F94514FE2B}" type="sibTrans" cxnId="{B9114289-9CD9-4A92-8FBB-1654FD69A576}">
      <dgm:prSet/>
      <dgm:spPr/>
      <dgm:t>
        <a:bodyPr/>
        <a:lstStyle/>
        <a:p>
          <a:endParaRPr lang="en-US"/>
        </a:p>
      </dgm:t>
    </dgm:pt>
    <dgm:pt modelId="{0009AF83-0BF8-4BC4-BA81-A6E21A628C00}">
      <dgm:prSet phldrT="[Text]"/>
      <dgm:spPr/>
      <dgm:t>
        <a:bodyPr/>
        <a:lstStyle/>
        <a:p>
          <a:r>
            <a:rPr lang="ar-LB" dirty="0"/>
            <a:t>جَلَسَ</a:t>
          </a:r>
          <a:endParaRPr lang="en-US" dirty="0"/>
        </a:p>
      </dgm:t>
    </dgm:pt>
    <dgm:pt modelId="{AC1CFF0A-0464-459B-AE96-0CAA4BAB2701}" type="parTrans" cxnId="{8F2B771A-0A9F-402C-B3FA-D02CDDC6D3D6}">
      <dgm:prSet/>
      <dgm:spPr/>
      <dgm:t>
        <a:bodyPr/>
        <a:lstStyle/>
        <a:p>
          <a:endParaRPr lang="en-US"/>
        </a:p>
      </dgm:t>
    </dgm:pt>
    <dgm:pt modelId="{9725C85E-EFD6-48C4-83C7-FE90D88038B1}" type="sibTrans" cxnId="{8F2B771A-0A9F-402C-B3FA-D02CDDC6D3D6}">
      <dgm:prSet/>
      <dgm:spPr/>
      <dgm:t>
        <a:bodyPr/>
        <a:lstStyle/>
        <a:p>
          <a:endParaRPr lang="en-US"/>
        </a:p>
      </dgm:t>
    </dgm:pt>
    <dgm:pt modelId="{9C84B627-5903-4B42-92BC-27FB4B0673C7}">
      <dgm:prSet phldrT="[Text]"/>
      <dgm:spPr/>
      <dgm:t>
        <a:bodyPr/>
        <a:lstStyle/>
        <a:p>
          <a:r>
            <a:rPr lang="ar-LB" dirty="0"/>
            <a:t>سألَ</a:t>
          </a:r>
          <a:endParaRPr lang="en-US" dirty="0"/>
        </a:p>
      </dgm:t>
    </dgm:pt>
    <dgm:pt modelId="{1754DFFB-8792-461A-809F-06B9E710DD51}" type="parTrans" cxnId="{3F41F252-ADE5-4882-B2CF-EBAC12B782DE}">
      <dgm:prSet/>
      <dgm:spPr/>
      <dgm:t>
        <a:bodyPr/>
        <a:lstStyle/>
        <a:p>
          <a:endParaRPr lang="en-US"/>
        </a:p>
      </dgm:t>
    </dgm:pt>
    <dgm:pt modelId="{5DED992F-D9B0-4ADF-AA9A-EA3F2E72D832}" type="sibTrans" cxnId="{3F41F252-ADE5-4882-B2CF-EBAC12B782DE}">
      <dgm:prSet/>
      <dgm:spPr/>
      <dgm:t>
        <a:bodyPr/>
        <a:lstStyle/>
        <a:p>
          <a:endParaRPr lang="en-US"/>
        </a:p>
      </dgm:t>
    </dgm:pt>
    <dgm:pt modelId="{776F14B1-7236-4A66-95CF-EEBEB72862D6}">
      <dgm:prSet phldrT="[Text]"/>
      <dgm:spPr/>
      <dgm:t>
        <a:bodyPr/>
        <a:lstStyle/>
        <a:p>
          <a:r>
            <a:rPr lang="ar-LB" dirty="0"/>
            <a:t>رَسَمَ</a:t>
          </a:r>
          <a:endParaRPr lang="en-US" dirty="0"/>
        </a:p>
      </dgm:t>
    </dgm:pt>
    <dgm:pt modelId="{848F7429-4959-4111-BC88-B930025B6076}" type="parTrans" cxnId="{4E226129-515D-4950-9F76-6E71EF22351C}">
      <dgm:prSet/>
      <dgm:spPr/>
      <dgm:t>
        <a:bodyPr/>
        <a:lstStyle/>
        <a:p>
          <a:endParaRPr lang="en-US"/>
        </a:p>
      </dgm:t>
    </dgm:pt>
    <dgm:pt modelId="{3D89DF33-EBC5-46B4-A164-CCC468881E78}" type="sibTrans" cxnId="{4E226129-515D-4950-9F76-6E71EF22351C}">
      <dgm:prSet/>
      <dgm:spPr/>
      <dgm:t>
        <a:bodyPr/>
        <a:lstStyle/>
        <a:p>
          <a:endParaRPr lang="en-US"/>
        </a:p>
      </dgm:t>
    </dgm:pt>
    <dgm:pt modelId="{4063B1B4-8BF9-47CD-BEE4-60B25472435D}" type="pres">
      <dgm:prSet presAssocID="{1CB3079E-A97E-4DFD-80F2-EBFE7862276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1CE8EACF-2D11-4411-8E6D-F2245BA26A97}" type="pres">
      <dgm:prSet presAssocID="{CAB0CA19-F06A-4DDD-9274-C4D317ADE862}" presName="hierRoot1" presStyleCnt="0"/>
      <dgm:spPr/>
    </dgm:pt>
    <dgm:pt modelId="{AD6A508F-C3ED-4A48-BCAA-B3CF3151E401}" type="pres">
      <dgm:prSet presAssocID="{CAB0CA19-F06A-4DDD-9274-C4D317ADE862}" presName="composite" presStyleCnt="0"/>
      <dgm:spPr/>
    </dgm:pt>
    <dgm:pt modelId="{F2237CC1-69DB-4DE2-8163-FAD513F1E233}" type="pres">
      <dgm:prSet presAssocID="{CAB0CA19-F06A-4DDD-9274-C4D317ADE862}" presName="background" presStyleLbl="node0" presStyleIdx="0" presStyleCnt="1"/>
      <dgm:spPr/>
    </dgm:pt>
    <dgm:pt modelId="{EB5D90F0-E44B-4ED1-87C8-8FB54A942C16}" type="pres">
      <dgm:prSet presAssocID="{CAB0CA19-F06A-4DDD-9274-C4D317ADE862}" presName="text" presStyleLbl="fgAcc0" presStyleIdx="0" presStyleCnt="1">
        <dgm:presLayoutVars>
          <dgm:chPref val="3"/>
        </dgm:presLayoutVars>
      </dgm:prSet>
      <dgm:spPr/>
    </dgm:pt>
    <dgm:pt modelId="{38E01DE6-0EE4-4E0A-A89E-CE88623072DD}" type="pres">
      <dgm:prSet presAssocID="{CAB0CA19-F06A-4DDD-9274-C4D317ADE862}" presName="hierChild2" presStyleCnt="0"/>
      <dgm:spPr/>
    </dgm:pt>
    <dgm:pt modelId="{21992269-8F70-4352-9128-FAB45A618D82}" type="pres">
      <dgm:prSet presAssocID="{C5D15F1D-92F3-499D-875F-C1FEAFD0A7EC}" presName="Name10" presStyleLbl="parChTrans1D2" presStyleIdx="0" presStyleCnt="2"/>
      <dgm:spPr/>
    </dgm:pt>
    <dgm:pt modelId="{B71C9AE9-E637-4749-B3E2-8F7E9F817140}" type="pres">
      <dgm:prSet presAssocID="{02D45767-CC92-44B2-B565-748034C3341F}" presName="hierRoot2" presStyleCnt="0"/>
      <dgm:spPr/>
    </dgm:pt>
    <dgm:pt modelId="{9542718D-1106-47CB-A059-5129A84D7F40}" type="pres">
      <dgm:prSet presAssocID="{02D45767-CC92-44B2-B565-748034C3341F}" presName="composite2" presStyleCnt="0"/>
      <dgm:spPr/>
    </dgm:pt>
    <dgm:pt modelId="{F5C19A8F-CC6C-4F75-88DD-03BBE7E737FD}" type="pres">
      <dgm:prSet presAssocID="{02D45767-CC92-44B2-B565-748034C3341F}" presName="background2" presStyleLbl="node2" presStyleIdx="0" presStyleCnt="2"/>
      <dgm:spPr/>
    </dgm:pt>
    <dgm:pt modelId="{C4DEF86D-57A7-4445-8F1C-CEBAB954E9FB}" type="pres">
      <dgm:prSet presAssocID="{02D45767-CC92-44B2-B565-748034C3341F}" presName="text2" presStyleLbl="fgAcc2" presStyleIdx="0" presStyleCnt="2">
        <dgm:presLayoutVars>
          <dgm:chPref val="3"/>
        </dgm:presLayoutVars>
      </dgm:prSet>
      <dgm:spPr/>
    </dgm:pt>
    <dgm:pt modelId="{B7C47E66-D292-4866-B1CE-48CDF1606DCC}" type="pres">
      <dgm:prSet presAssocID="{02D45767-CC92-44B2-B565-748034C3341F}" presName="hierChild3" presStyleCnt="0"/>
      <dgm:spPr/>
    </dgm:pt>
    <dgm:pt modelId="{1A6703C5-8EA4-4A22-8FC2-C1C0624DB326}" type="pres">
      <dgm:prSet presAssocID="{E6F248E3-1710-47F5-A79C-F642FED21704}" presName="Name17" presStyleLbl="parChTrans1D3" presStyleIdx="0" presStyleCnt="3"/>
      <dgm:spPr/>
    </dgm:pt>
    <dgm:pt modelId="{35EF0773-BEA2-4E47-B6BC-135128498527}" type="pres">
      <dgm:prSet presAssocID="{03E6734D-2D55-406F-B533-CB064E2553DA}" presName="hierRoot3" presStyleCnt="0"/>
      <dgm:spPr/>
    </dgm:pt>
    <dgm:pt modelId="{CDBECB59-A651-4A5B-BDC9-B9CF3A227186}" type="pres">
      <dgm:prSet presAssocID="{03E6734D-2D55-406F-B533-CB064E2553DA}" presName="composite3" presStyleCnt="0"/>
      <dgm:spPr/>
    </dgm:pt>
    <dgm:pt modelId="{9089437D-A88B-4B17-B03A-93DAE8F98376}" type="pres">
      <dgm:prSet presAssocID="{03E6734D-2D55-406F-B533-CB064E2553DA}" presName="background3" presStyleLbl="node3" presStyleIdx="0" presStyleCnt="3"/>
      <dgm:spPr/>
    </dgm:pt>
    <dgm:pt modelId="{1FD2ED2A-4F34-4BDD-99AB-D1A5686D213D}" type="pres">
      <dgm:prSet presAssocID="{03E6734D-2D55-406F-B533-CB064E2553DA}" presName="text3" presStyleLbl="fgAcc3" presStyleIdx="0" presStyleCnt="3">
        <dgm:presLayoutVars>
          <dgm:chPref val="3"/>
        </dgm:presLayoutVars>
      </dgm:prSet>
      <dgm:spPr/>
    </dgm:pt>
    <dgm:pt modelId="{3A955045-AFC2-41E2-9107-6B7BBAD65F6C}" type="pres">
      <dgm:prSet presAssocID="{03E6734D-2D55-406F-B533-CB064E2553DA}" presName="hierChild4" presStyleCnt="0"/>
      <dgm:spPr/>
    </dgm:pt>
    <dgm:pt modelId="{5F927AC7-27D5-4DCB-BA47-E91D697129A7}" type="pres">
      <dgm:prSet presAssocID="{AC1CFF0A-0464-459B-AE96-0CAA4BAB2701}" presName="Name17" presStyleLbl="parChTrans1D3" presStyleIdx="1" presStyleCnt="3"/>
      <dgm:spPr/>
    </dgm:pt>
    <dgm:pt modelId="{4378F7CF-1AB7-4EAA-8022-B568D7952D01}" type="pres">
      <dgm:prSet presAssocID="{0009AF83-0BF8-4BC4-BA81-A6E21A628C00}" presName="hierRoot3" presStyleCnt="0"/>
      <dgm:spPr/>
    </dgm:pt>
    <dgm:pt modelId="{B5F7B9D0-D5AA-428D-A13C-5EB6A3E815B7}" type="pres">
      <dgm:prSet presAssocID="{0009AF83-0BF8-4BC4-BA81-A6E21A628C00}" presName="composite3" presStyleCnt="0"/>
      <dgm:spPr/>
    </dgm:pt>
    <dgm:pt modelId="{415EC7DD-C49F-44E6-A7F9-0883124364CD}" type="pres">
      <dgm:prSet presAssocID="{0009AF83-0BF8-4BC4-BA81-A6E21A628C00}" presName="background3" presStyleLbl="node3" presStyleIdx="1" presStyleCnt="3"/>
      <dgm:spPr/>
    </dgm:pt>
    <dgm:pt modelId="{1677AA76-C282-4A6E-8165-23A29269A34B}" type="pres">
      <dgm:prSet presAssocID="{0009AF83-0BF8-4BC4-BA81-A6E21A628C00}" presName="text3" presStyleLbl="fgAcc3" presStyleIdx="1" presStyleCnt="3">
        <dgm:presLayoutVars>
          <dgm:chPref val="3"/>
        </dgm:presLayoutVars>
      </dgm:prSet>
      <dgm:spPr/>
    </dgm:pt>
    <dgm:pt modelId="{30CBF333-BAA8-4A88-972E-DC42650F8DD6}" type="pres">
      <dgm:prSet presAssocID="{0009AF83-0BF8-4BC4-BA81-A6E21A628C00}" presName="hierChild4" presStyleCnt="0"/>
      <dgm:spPr/>
    </dgm:pt>
    <dgm:pt modelId="{359C09D7-C932-416B-BCEA-1353CFDEF8BB}" type="pres">
      <dgm:prSet presAssocID="{1754DFFB-8792-461A-809F-06B9E710DD51}" presName="Name10" presStyleLbl="parChTrans1D2" presStyleIdx="1" presStyleCnt="2"/>
      <dgm:spPr/>
    </dgm:pt>
    <dgm:pt modelId="{65DCF3C4-51CA-46C5-BD19-3DE1AE73A285}" type="pres">
      <dgm:prSet presAssocID="{9C84B627-5903-4B42-92BC-27FB4B0673C7}" presName="hierRoot2" presStyleCnt="0"/>
      <dgm:spPr/>
    </dgm:pt>
    <dgm:pt modelId="{595433E2-9904-4FD6-BB02-F74536868F35}" type="pres">
      <dgm:prSet presAssocID="{9C84B627-5903-4B42-92BC-27FB4B0673C7}" presName="composite2" presStyleCnt="0"/>
      <dgm:spPr/>
    </dgm:pt>
    <dgm:pt modelId="{5A4431CB-9A5D-468D-832C-7FED554100DA}" type="pres">
      <dgm:prSet presAssocID="{9C84B627-5903-4B42-92BC-27FB4B0673C7}" presName="background2" presStyleLbl="node2" presStyleIdx="1" presStyleCnt="2"/>
      <dgm:spPr/>
    </dgm:pt>
    <dgm:pt modelId="{E3A2C597-7B18-4AFE-AC5B-B4368C3E49EF}" type="pres">
      <dgm:prSet presAssocID="{9C84B627-5903-4B42-92BC-27FB4B0673C7}" presName="text2" presStyleLbl="fgAcc2" presStyleIdx="1" presStyleCnt="2">
        <dgm:presLayoutVars>
          <dgm:chPref val="3"/>
        </dgm:presLayoutVars>
      </dgm:prSet>
      <dgm:spPr/>
    </dgm:pt>
    <dgm:pt modelId="{E9A7293C-B823-409E-B232-7C589D83D3E8}" type="pres">
      <dgm:prSet presAssocID="{9C84B627-5903-4B42-92BC-27FB4B0673C7}" presName="hierChild3" presStyleCnt="0"/>
      <dgm:spPr/>
    </dgm:pt>
    <dgm:pt modelId="{98B283FA-3EF2-4BFB-BFFD-4EBEFCEF7853}" type="pres">
      <dgm:prSet presAssocID="{848F7429-4959-4111-BC88-B930025B6076}" presName="Name17" presStyleLbl="parChTrans1D3" presStyleIdx="2" presStyleCnt="3"/>
      <dgm:spPr/>
    </dgm:pt>
    <dgm:pt modelId="{2EE6ACB8-42A5-495C-9979-FA95E4253AF8}" type="pres">
      <dgm:prSet presAssocID="{776F14B1-7236-4A66-95CF-EEBEB72862D6}" presName="hierRoot3" presStyleCnt="0"/>
      <dgm:spPr/>
    </dgm:pt>
    <dgm:pt modelId="{377A6ADF-2C35-43FD-A96F-EC2084A9DA26}" type="pres">
      <dgm:prSet presAssocID="{776F14B1-7236-4A66-95CF-EEBEB72862D6}" presName="composite3" presStyleCnt="0"/>
      <dgm:spPr/>
    </dgm:pt>
    <dgm:pt modelId="{F1E48273-8747-415B-B35D-C234A48B59C5}" type="pres">
      <dgm:prSet presAssocID="{776F14B1-7236-4A66-95CF-EEBEB72862D6}" presName="background3" presStyleLbl="node3" presStyleIdx="2" presStyleCnt="3"/>
      <dgm:spPr/>
    </dgm:pt>
    <dgm:pt modelId="{A4B01BBB-654D-4757-A9ED-421E2DBC7257}" type="pres">
      <dgm:prSet presAssocID="{776F14B1-7236-4A66-95CF-EEBEB72862D6}" presName="text3" presStyleLbl="fgAcc3" presStyleIdx="2" presStyleCnt="3">
        <dgm:presLayoutVars>
          <dgm:chPref val="3"/>
        </dgm:presLayoutVars>
      </dgm:prSet>
      <dgm:spPr/>
    </dgm:pt>
    <dgm:pt modelId="{E3FC2FE9-E8AC-471C-BE40-2C158D769A9E}" type="pres">
      <dgm:prSet presAssocID="{776F14B1-7236-4A66-95CF-EEBEB72862D6}" presName="hierChild4" presStyleCnt="0"/>
      <dgm:spPr/>
    </dgm:pt>
  </dgm:ptLst>
  <dgm:cxnLst>
    <dgm:cxn modelId="{39DE1A10-EB38-4FA7-8A99-65DE0216BF5B}" type="presOf" srcId="{C5D15F1D-92F3-499D-875F-C1FEAFD0A7EC}" destId="{21992269-8F70-4352-9128-FAB45A618D82}" srcOrd="0" destOrd="0" presId="urn:microsoft.com/office/officeart/2005/8/layout/hierarchy1"/>
    <dgm:cxn modelId="{7460DD11-254B-46CE-A96B-EF8008F1C19B}" type="presOf" srcId="{E6F248E3-1710-47F5-A79C-F642FED21704}" destId="{1A6703C5-8EA4-4A22-8FC2-C1C0624DB326}" srcOrd="0" destOrd="0" presId="urn:microsoft.com/office/officeart/2005/8/layout/hierarchy1"/>
    <dgm:cxn modelId="{8F2B771A-0A9F-402C-B3FA-D02CDDC6D3D6}" srcId="{02D45767-CC92-44B2-B565-748034C3341F}" destId="{0009AF83-0BF8-4BC4-BA81-A6E21A628C00}" srcOrd="1" destOrd="0" parTransId="{AC1CFF0A-0464-459B-AE96-0CAA4BAB2701}" sibTransId="{9725C85E-EFD6-48C4-83C7-FE90D88038B1}"/>
    <dgm:cxn modelId="{E7168B1E-F450-43EC-9E92-885EB340B7F9}" type="presOf" srcId="{1754DFFB-8792-461A-809F-06B9E710DD51}" destId="{359C09D7-C932-416B-BCEA-1353CFDEF8BB}" srcOrd="0" destOrd="0" presId="urn:microsoft.com/office/officeart/2005/8/layout/hierarchy1"/>
    <dgm:cxn modelId="{4E226129-515D-4950-9F76-6E71EF22351C}" srcId="{9C84B627-5903-4B42-92BC-27FB4B0673C7}" destId="{776F14B1-7236-4A66-95CF-EEBEB72862D6}" srcOrd="0" destOrd="0" parTransId="{848F7429-4959-4111-BC88-B930025B6076}" sibTransId="{3D89DF33-EBC5-46B4-A164-CCC468881E78}"/>
    <dgm:cxn modelId="{C5DD1450-8343-4F70-88C7-EE8EB045B5DB}" type="presOf" srcId="{03E6734D-2D55-406F-B533-CB064E2553DA}" destId="{1FD2ED2A-4F34-4BDD-99AB-D1A5686D213D}" srcOrd="0" destOrd="0" presId="urn:microsoft.com/office/officeart/2005/8/layout/hierarchy1"/>
    <dgm:cxn modelId="{3F41F252-ADE5-4882-B2CF-EBAC12B782DE}" srcId="{CAB0CA19-F06A-4DDD-9274-C4D317ADE862}" destId="{9C84B627-5903-4B42-92BC-27FB4B0673C7}" srcOrd="1" destOrd="0" parTransId="{1754DFFB-8792-461A-809F-06B9E710DD51}" sibTransId="{5DED992F-D9B0-4ADF-AA9A-EA3F2E72D832}"/>
    <dgm:cxn modelId="{067C1354-2FB5-4BB0-82C9-29F87BBFC9F1}" srcId="{CAB0CA19-F06A-4DDD-9274-C4D317ADE862}" destId="{02D45767-CC92-44B2-B565-748034C3341F}" srcOrd="0" destOrd="0" parTransId="{C5D15F1D-92F3-499D-875F-C1FEAFD0A7EC}" sibTransId="{60FE6AAE-7139-44B2-982F-343158D785C4}"/>
    <dgm:cxn modelId="{8C1A8154-E375-4B03-8153-3C29FB7264BC}" type="presOf" srcId="{1CB3079E-A97E-4DFD-80F2-EBFE78622761}" destId="{4063B1B4-8BF9-47CD-BEE4-60B25472435D}" srcOrd="0" destOrd="0" presId="urn:microsoft.com/office/officeart/2005/8/layout/hierarchy1"/>
    <dgm:cxn modelId="{CC068E54-81BC-48FD-BCA5-0392C28B245E}" srcId="{1CB3079E-A97E-4DFD-80F2-EBFE78622761}" destId="{CAB0CA19-F06A-4DDD-9274-C4D317ADE862}" srcOrd="0" destOrd="0" parTransId="{3572D06E-157E-400E-85D7-4B5A764A94C7}" sibTransId="{72EFD26D-7C2E-4798-8A83-D15CE38CDB9B}"/>
    <dgm:cxn modelId="{A49EEA70-4967-46FA-9B36-1BB873CA79ED}" type="presOf" srcId="{0009AF83-0BF8-4BC4-BA81-A6E21A628C00}" destId="{1677AA76-C282-4A6E-8165-23A29269A34B}" srcOrd="0" destOrd="0" presId="urn:microsoft.com/office/officeart/2005/8/layout/hierarchy1"/>
    <dgm:cxn modelId="{76F85474-9B56-4979-A847-D7CBABFEA192}" type="presOf" srcId="{CAB0CA19-F06A-4DDD-9274-C4D317ADE862}" destId="{EB5D90F0-E44B-4ED1-87C8-8FB54A942C16}" srcOrd="0" destOrd="0" presId="urn:microsoft.com/office/officeart/2005/8/layout/hierarchy1"/>
    <dgm:cxn modelId="{B9114289-9CD9-4A92-8FBB-1654FD69A576}" srcId="{02D45767-CC92-44B2-B565-748034C3341F}" destId="{03E6734D-2D55-406F-B533-CB064E2553DA}" srcOrd="0" destOrd="0" parTransId="{E6F248E3-1710-47F5-A79C-F642FED21704}" sibTransId="{41E612D2-2033-474D-96DB-98F94514FE2B}"/>
    <dgm:cxn modelId="{944A028B-0134-49C9-9A54-D5779A67316B}" type="presOf" srcId="{02D45767-CC92-44B2-B565-748034C3341F}" destId="{C4DEF86D-57A7-4445-8F1C-CEBAB954E9FB}" srcOrd="0" destOrd="0" presId="urn:microsoft.com/office/officeart/2005/8/layout/hierarchy1"/>
    <dgm:cxn modelId="{D15CB08F-09DC-472E-947D-44851CC5BCC5}" type="presOf" srcId="{848F7429-4959-4111-BC88-B930025B6076}" destId="{98B283FA-3EF2-4BFB-BFFD-4EBEFCEF7853}" srcOrd="0" destOrd="0" presId="urn:microsoft.com/office/officeart/2005/8/layout/hierarchy1"/>
    <dgm:cxn modelId="{193814A3-A2F9-44F0-92CE-D939DD51595F}" type="presOf" srcId="{776F14B1-7236-4A66-95CF-EEBEB72862D6}" destId="{A4B01BBB-654D-4757-A9ED-421E2DBC7257}" srcOrd="0" destOrd="0" presId="urn:microsoft.com/office/officeart/2005/8/layout/hierarchy1"/>
    <dgm:cxn modelId="{7D9F59AD-91B8-49BF-9B0C-F379E9A508BC}" type="presOf" srcId="{AC1CFF0A-0464-459B-AE96-0CAA4BAB2701}" destId="{5F927AC7-27D5-4DCB-BA47-E91D697129A7}" srcOrd="0" destOrd="0" presId="urn:microsoft.com/office/officeart/2005/8/layout/hierarchy1"/>
    <dgm:cxn modelId="{CE8606F9-363C-4C96-992C-F1E50C20042D}" type="presOf" srcId="{9C84B627-5903-4B42-92BC-27FB4B0673C7}" destId="{E3A2C597-7B18-4AFE-AC5B-B4368C3E49EF}" srcOrd="0" destOrd="0" presId="urn:microsoft.com/office/officeart/2005/8/layout/hierarchy1"/>
    <dgm:cxn modelId="{4EBD8A78-5A06-4C3E-9F6F-40D5BC803451}" type="presParOf" srcId="{4063B1B4-8BF9-47CD-BEE4-60B25472435D}" destId="{1CE8EACF-2D11-4411-8E6D-F2245BA26A97}" srcOrd="0" destOrd="0" presId="urn:microsoft.com/office/officeart/2005/8/layout/hierarchy1"/>
    <dgm:cxn modelId="{587606D4-AEE6-426C-AB26-336876CC1BBD}" type="presParOf" srcId="{1CE8EACF-2D11-4411-8E6D-F2245BA26A97}" destId="{AD6A508F-C3ED-4A48-BCAA-B3CF3151E401}" srcOrd="0" destOrd="0" presId="urn:microsoft.com/office/officeart/2005/8/layout/hierarchy1"/>
    <dgm:cxn modelId="{954B855F-DE98-4122-AE77-DB5F6302E719}" type="presParOf" srcId="{AD6A508F-C3ED-4A48-BCAA-B3CF3151E401}" destId="{F2237CC1-69DB-4DE2-8163-FAD513F1E233}" srcOrd="0" destOrd="0" presId="urn:microsoft.com/office/officeart/2005/8/layout/hierarchy1"/>
    <dgm:cxn modelId="{20E4C143-8AE7-4DF1-8B4D-DA51E2A86FC2}" type="presParOf" srcId="{AD6A508F-C3ED-4A48-BCAA-B3CF3151E401}" destId="{EB5D90F0-E44B-4ED1-87C8-8FB54A942C16}" srcOrd="1" destOrd="0" presId="urn:microsoft.com/office/officeart/2005/8/layout/hierarchy1"/>
    <dgm:cxn modelId="{E3B4C5F1-68B4-46F1-A4A8-297CFE4D62EE}" type="presParOf" srcId="{1CE8EACF-2D11-4411-8E6D-F2245BA26A97}" destId="{38E01DE6-0EE4-4E0A-A89E-CE88623072DD}" srcOrd="1" destOrd="0" presId="urn:microsoft.com/office/officeart/2005/8/layout/hierarchy1"/>
    <dgm:cxn modelId="{BBAA41F7-672D-4D4E-8563-F83EFD4A0D2E}" type="presParOf" srcId="{38E01DE6-0EE4-4E0A-A89E-CE88623072DD}" destId="{21992269-8F70-4352-9128-FAB45A618D82}" srcOrd="0" destOrd="0" presId="urn:microsoft.com/office/officeart/2005/8/layout/hierarchy1"/>
    <dgm:cxn modelId="{95006454-D239-41C2-B980-3D96BDAE4656}" type="presParOf" srcId="{38E01DE6-0EE4-4E0A-A89E-CE88623072DD}" destId="{B71C9AE9-E637-4749-B3E2-8F7E9F817140}" srcOrd="1" destOrd="0" presId="urn:microsoft.com/office/officeart/2005/8/layout/hierarchy1"/>
    <dgm:cxn modelId="{36470EE9-C7D3-4825-B931-777F156BC6C4}" type="presParOf" srcId="{B71C9AE9-E637-4749-B3E2-8F7E9F817140}" destId="{9542718D-1106-47CB-A059-5129A84D7F40}" srcOrd="0" destOrd="0" presId="urn:microsoft.com/office/officeart/2005/8/layout/hierarchy1"/>
    <dgm:cxn modelId="{2C31DBA3-E67B-4CBB-9672-A4F818C98FC3}" type="presParOf" srcId="{9542718D-1106-47CB-A059-5129A84D7F40}" destId="{F5C19A8F-CC6C-4F75-88DD-03BBE7E737FD}" srcOrd="0" destOrd="0" presId="urn:microsoft.com/office/officeart/2005/8/layout/hierarchy1"/>
    <dgm:cxn modelId="{05D07FAF-7788-4AE9-B06E-BBB103C9FBA8}" type="presParOf" srcId="{9542718D-1106-47CB-A059-5129A84D7F40}" destId="{C4DEF86D-57A7-4445-8F1C-CEBAB954E9FB}" srcOrd="1" destOrd="0" presId="urn:microsoft.com/office/officeart/2005/8/layout/hierarchy1"/>
    <dgm:cxn modelId="{46C1FBC1-97C9-4A39-A5FE-BD0CB378E2B5}" type="presParOf" srcId="{B71C9AE9-E637-4749-B3E2-8F7E9F817140}" destId="{B7C47E66-D292-4866-B1CE-48CDF1606DCC}" srcOrd="1" destOrd="0" presId="urn:microsoft.com/office/officeart/2005/8/layout/hierarchy1"/>
    <dgm:cxn modelId="{9093A656-AF99-46C4-AAE8-96838AE62409}" type="presParOf" srcId="{B7C47E66-D292-4866-B1CE-48CDF1606DCC}" destId="{1A6703C5-8EA4-4A22-8FC2-C1C0624DB326}" srcOrd="0" destOrd="0" presId="urn:microsoft.com/office/officeart/2005/8/layout/hierarchy1"/>
    <dgm:cxn modelId="{99F22AD3-5957-47F1-9635-1856C22C75F8}" type="presParOf" srcId="{B7C47E66-D292-4866-B1CE-48CDF1606DCC}" destId="{35EF0773-BEA2-4E47-B6BC-135128498527}" srcOrd="1" destOrd="0" presId="urn:microsoft.com/office/officeart/2005/8/layout/hierarchy1"/>
    <dgm:cxn modelId="{F943EAB4-E0FA-4EF6-B45A-1B0D2FDCE5F5}" type="presParOf" srcId="{35EF0773-BEA2-4E47-B6BC-135128498527}" destId="{CDBECB59-A651-4A5B-BDC9-B9CF3A227186}" srcOrd="0" destOrd="0" presId="urn:microsoft.com/office/officeart/2005/8/layout/hierarchy1"/>
    <dgm:cxn modelId="{9E5E0EE3-0311-4B92-8F0E-1A2EFBCA8E44}" type="presParOf" srcId="{CDBECB59-A651-4A5B-BDC9-B9CF3A227186}" destId="{9089437D-A88B-4B17-B03A-93DAE8F98376}" srcOrd="0" destOrd="0" presId="urn:microsoft.com/office/officeart/2005/8/layout/hierarchy1"/>
    <dgm:cxn modelId="{7726F65D-4C91-4ACD-B63B-34CCED1B4391}" type="presParOf" srcId="{CDBECB59-A651-4A5B-BDC9-B9CF3A227186}" destId="{1FD2ED2A-4F34-4BDD-99AB-D1A5686D213D}" srcOrd="1" destOrd="0" presId="urn:microsoft.com/office/officeart/2005/8/layout/hierarchy1"/>
    <dgm:cxn modelId="{4750D266-5130-4E3C-81CD-98E62F2AC03B}" type="presParOf" srcId="{35EF0773-BEA2-4E47-B6BC-135128498527}" destId="{3A955045-AFC2-41E2-9107-6B7BBAD65F6C}" srcOrd="1" destOrd="0" presId="urn:microsoft.com/office/officeart/2005/8/layout/hierarchy1"/>
    <dgm:cxn modelId="{A6D206C3-FD80-4583-8BF0-0527352407C4}" type="presParOf" srcId="{B7C47E66-D292-4866-B1CE-48CDF1606DCC}" destId="{5F927AC7-27D5-4DCB-BA47-E91D697129A7}" srcOrd="2" destOrd="0" presId="urn:microsoft.com/office/officeart/2005/8/layout/hierarchy1"/>
    <dgm:cxn modelId="{D5396502-43D3-4AFF-88AC-BB52A3267B6D}" type="presParOf" srcId="{B7C47E66-D292-4866-B1CE-48CDF1606DCC}" destId="{4378F7CF-1AB7-4EAA-8022-B568D7952D01}" srcOrd="3" destOrd="0" presId="urn:microsoft.com/office/officeart/2005/8/layout/hierarchy1"/>
    <dgm:cxn modelId="{CD3184DA-90B9-4F8E-82A8-70C6E3972843}" type="presParOf" srcId="{4378F7CF-1AB7-4EAA-8022-B568D7952D01}" destId="{B5F7B9D0-D5AA-428D-A13C-5EB6A3E815B7}" srcOrd="0" destOrd="0" presId="urn:microsoft.com/office/officeart/2005/8/layout/hierarchy1"/>
    <dgm:cxn modelId="{111D32B4-E81A-491A-B45D-6CCF3DA1896F}" type="presParOf" srcId="{B5F7B9D0-D5AA-428D-A13C-5EB6A3E815B7}" destId="{415EC7DD-C49F-44E6-A7F9-0883124364CD}" srcOrd="0" destOrd="0" presId="urn:microsoft.com/office/officeart/2005/8/layout/hierarchy1"/>
    <dgm:cxn modelId="{A44E7E00-B0F6-4542-8304-AF3FB2254968}" type="presParOf" srcId="{B5F7B9D0-D5AA-428D-A13C-5EB6A3E815B7}" destId="{1677AA76-C282-4A6E-8165-23A29269A34B}" srcOrd="1" destOrd="0" presId="urn:microsoft.com/office/officeart/2005/8/layout/hierarchy1"/>
    <dgm:cxn modelId="{55C958E1-A039-4DA6-BDFF-72549F5BAD03}" type="presParOf" srcId="{4378F7CF-1AB7-4EAA-8022-B568D7952D01}" destId="{30CBF333-BAA8-4A88-972E-DC42650F8DD6}" srcOrd="1" destOrd="0" presId="urn:microsoft.com/office/officeart/2005/8/layout/hierarchy1"/>
    <dgm:cxn modelId="{43B5AB75-2A9C-4D08-BE82-0A4CE2973793}" type="presParOf" srcId="{38E01DE6-0EE4-4E0A-A89E-CE88623072DD}" destId="{359C09D7-C932-416B-BCEA-1353CFDEF8BB}" srcOrd="2" destOrd="0" presId="urn:microsoft.com/office/officeart/2005/8/layout/hierarchy1"/>
    <dgm:cxn modelId="{6244C427-3EB1-4B50-98D1-58D9BF7EFF6F}" type="presParOf" srcId="{38E01DE6-0EE4-4E0A-A89E-CE88623072DD}" destId="{65DCF3C4-51CA-46C5-BD19-3DE1AE73A285}" srcOrd="3" destOrd="0" presId="urn:microsoft.com/office/officeart/2005/8/layout/hierarchy1"/>
    <dgm:cxn modelId="{BE68D400-03C4-488B-AF02-D1FE53FB0C0B}" type="presParOf" srcId="{65DCF3C4-51CA-46C5-BD19-3DE1AE73A285}" destId="{595433E2-9904-4FD6-BB02-F74536868F35}" srcOrd="0" destOrd="0" presId="urn:microsoft.com/office/officeart/2005/8/layout/hierarchy1"/>
    <dgm:cxn modelId="{96E8375D-5CDA-4C22-A293-73BBF7670512}" type="presParOf" srcId="{595433E2-9904-4FD6-BB02-F74536868F35}" destId="{5A4431CB-9A5D-468D-832C-7FED554100DA}" srcOrd="0" destOrd="0" presId="urn:microsoft.com/office/officeart/2005/8/layout/hierarchy1"/>
    <dgm:cxn modelId="{B5C00B6B-0830-490F-B124-3DA9AF772E3C}" type="presParOf" srcId="{595433E2-9904-4FD6-BB02-F74536868F35}" destId="{E3A2C597-7B18-4AFE-AC5B-B4368C3E49EF}" srcOrd="1" destOrd="0" presId="urn:microsoft.com/office/officeart/2005/8/layout/hierarchy1"/>
    <dgm:cxn modelId="{11496F62-0B28-4275-B92B-67C269FE320E}" type="presParOf" srcId="{65DCF3C4-51CA-46C5-BD19-3DE1AE73A285}" destId="{E9A7293C-B823-409E-B232-7C589D83D3E8}" srcOrd="1" destOrd="0" presId="urn:microsoft.com/office/officeart/2005/8/layout/hierarchy1"/>
    <dgm:cxn modelId="{1936BD6E-EF6E-460D-A5E4-35C8C3B5ADFB}" type="presParOf" srcId="{E9A7293C-B823-409E-B232-7C589D83D3E8}" destId="{98B283FA-3EF2-4BFB-BFFD-4EBEFCEF7853}" srcOrd="0" destOrd="0" presId="urn:microsoft.com/office/officeart/2005/8/layout/hierarchy1"/>
    <dgm:cxn modelId="{01000C79-F642-41B9-B192-BBDE585290B3}" type="presParOf" srcId="{E9A7293C-B823-409E-B232-7C589D83D3E8}" destId="{2EE6ACB8-42A5-495C-9979-FA95E4253AF8}" srcOrd="1" destOrd="0" presId="urn:microsoft.com/office/officeart/2005/8/layout/hierarchy1"/>
    <dgm:cxn modelId="{D2089C43-D514-44B8-B2A3-D7E21FD59CBE}" type="presParOf" srcId="{2EE6ACB8-42A5-495C-9979-FA95E4253AF8}" destId="{377A6ADF-2C35-43FD-A96F-EC2084A9DA26}" srcOrd="0" destOrd="0" presId="urn:microsoft.com/office/officeart/2005/8/layout/hierarchy1"/>
    <dgm:cxn modelId="{11DB18EB-D822-4965-BEEF-9D1C109B802D}" type="presParOf" srcId="{377A6ADF-2C35-43FD-A96F-EC2084A9DA26}" destId="{F1E48273-8747-415B-B35D-C234A48B59C5}" srcOrd="0" destOrd="0" presId="urn:microsoft.com/office/officeart/2005/8/layout/hierarchy1"/>
    <dgm:cxn modelId="{9BF042C1-E37A-4416-B45E-6F205FC37F65}" type="presParOf" srcId="{377A6ADF-2C35-43FD-A96F-EC2084A9DA26}" destId="{A4B01BBB-654D-4757-A9ED-421E2DBC7257}" srcOrd="1" destOrd="0" presId="urn:microsoft.com/office/officeart/2005/8/layout/hierarchy1"/>
    <dgm:cxn modelId="{23136FF9-88AE-4C32-8B1E-B1A0949B107A}" type="presParOf" srcId="{2EE6ACB8-42A5-495C-9979-FA95E4253AF8}" destId="{E3FC2FE9-E8AC-471C-BE40-2C158D769A9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3768D43-494C-40DD-98E1-6AD7805D3CCD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F827E99-4F73-4F0C-B3D1-8306422F1DE0}">
      <dgm:prSet phldrT="[Text]" custT="1"/>
      <dgm:spPr/>
      <dgm:t>
        <a:bodyPr/>
        <a:lstStyle/>
        <a:p>
          <a:r>
            <a:rPr lang="ar-LB" sz="2500" b="1" dirty="0">
              <a:latin typeface="Times New Roman" pitchFamily="18" charset="0"/>
              <a:cs typeface="Times New Roman" pitchFamily="18" charset="0"/>
            </a:rPr>
            <a:t>صحيح</a:t>
          </a:r>
          <a:r>
            <a:rPr lang="ar-LB" sz="2500" b="1" baseline="0" dirty="0">
              <a:latin typeface="Times New Roman" pitchFamily="18" charset="0"/>
              <a:cs typeface="Times New Roman" pitchFamily="18" charset="0"/>
            </a:rPr>
            <a:t> مهموز</a:t>
          </a:r>
          <a:endParaRPr lang="en-US" sz="2500" b="1" dirty="0">
            <a:latin typeface="Times New Roman" pitchFamily="18" charset="0"/>
            <a:cs typeface="Times New Roman" pitchFamily="18" charset="0"/>
          </a:endParaRPr>
        </a:p>
      </dgm:t>
    </dgm:pt>
    <dgm:pt modelId="{97B4BAAB-1DB5-47D1-A497-78A81F359891}" type="parTrans" cxnId="{9BFD830F-ECBF-4A11-AF34-2F4C330D040A}">
      <dgm:prSet/>
      <dgm:spPr/>
      <dgm:t>
        <a:bodyPr/>
        <a:lstStyle/>
        <a:p>
          <a:endParaRPr lang="en-US"/>
        </a:p>
      </dgm:t>
    </dgm:pt>
    <dgm:pt modelId="{14C13690-6CFD-4E05-B7EA-0510D93032FF}" type="sibTrans" cxnId="{9BFD830F-ECBF-4A11-AF34-2F4C330D040A}">
      <dgm:prSet/>
      <dgm:spPr/>
      <dgm:t>
        <a:bodyPr/>
        <a:lstStyle/>
        <a:p>
          <a:endParaRPr lang="en-US"/>
        </a:p>
      </dgm:t>
    </dgm:pt>
    <dgm:pt modelId="{FED19B5E-5AB0-4ED8-AB98-4032C948CBB5}">
      <dgm:prSet phldrT="[Text]" custT="1"/>
      <dgm:spPr/>
      <dgm:t>
        <a:bodyPr/>
        <a:lstStyle/>
        <a:p>
          <a:pPr algn="r" rtl="1"/>
          <a:r>
            <a:rPr lang="ar-LB" sz="5000" b="1" dirty="0">
              <a:latin typeface="Times New Roman" pitchFamily="18" charset="0"/>
              <a:cs typeface="Times New Roman" pitchFamily="18" charset="0"/>
            </a:rPr>
            <a:t>  س</a:t>
          </a:r>
          <a:r>
            <a:rPr lang="ar-LB" sz="5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أ</a:t>
          </a:r>
          <a:r>
            <a:rPr lang="ar-LB" sz="5000" b="1" dirty="0">
              <a:latin typeface="Times New Roman" pitchFamily="18" charset="0"/>
              <a:cs typeface="Times New Roman" pitchFamily="18" charset="0"/>
            </a:rPr>
            <a:t>لَ    </a:t>
          </a:r>
          <a:r>
            <a:rPr lang="en-US" sz="5000" b="1" dirty="0">
              <a:latin typeface="Times New Roman" pitchFamily="18" charset="0"/>
              <a:cs typeface="Times New Roman" pitchFamily="18" charset="0"/>
            </a:rPr>
            <a:t>   </a:t>
          </a:r>
          <a:r>
            <a:rPr lang="ar-LB" sz="5000" b="1" dirty="0">
              <a:latin typeface="Times New Roman" pitchFamily="18" charset="0"/>
              <a:cs typeface="Times New Roman" pitchFamily="18" charset="0"/>
            </a:rPr>
            <a:t> قر</a:t>
          </a:r>
          <a:r>
            <a:rPr lang="ar-LB" sz="5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أ</a:t>
          </a:r>
          <a:r>
            <a:rPr lang="ar-LB" sz="5000" b="1" dirty="0">
              <a:latin typeface="Times New Roman" pitchFamily="18" charset="0"/>
              <a:cs typeface="Times New Roman" pitchFamily="18" charset="0"/>
            </a:rPr>
            <a:t>    </a:t>
          </a:r>
          <a:r>
            <a:rPr lang="en-US" sz="5000" b="1" dirty="0">
              <a:latin typeface="Times New Roman" pitchFamily="18" charset="0"/>
              <a:cs typeface="Times New Roman" pitchFamily="18" charset="0"/>
            </a:rPr>
            <a:t>      </a:t>
          </a:r>
          <a:r>
            <a:rPr lang="ar-LB" sz="5000" b="1" dirty="0">
              <a:latin typeface="Times New Roman" pitchFamily="18" charset="0"/>
              <a:cs typeface="Times New Roman" pitchFamily="18" charset="0"/>
            </a:rPr>
            <a:t> </a:t>
          </a:r>
          <a:r>
            <a:rPr lang="ar-LB" sz="5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أ</a:t>
          </a:r>
          <a:r>
            <a:rPr lang="ar-LB" sz="5000" b="1" dirty="0">
              <a:latin typeface="Times New Roman" pitchFamily="18" charset="0"/>
              <a:cs typeface="Times New Roman" pitchFamily="18" charset="0"/>
            </a:rPr>
            <a:t>َكَلَ</a:t>
          </a:r>
          <a:endParaRPr lang="en-US" sz="5000" b="1" dirty="0">
            <a:latin typeface="Times New Roman" pitchFamily="18" charset="0"/>
            <a:cs typeface="Times New Roman" pitchFamily="18" charset="0"/>
          </a:endParaRPr>
        </a:p>
      </dgm:t>
    </dgm:pt>
    <dgm:pt modelId="{847ADADF-DB49-48F3-9367-7E0DD05CF04C}" type="parTrans" cxnId="{71A0B659-CD83-4D1D-9856-E0749D92BBD7}">
      <dgm:prSet/>
      <dgm:spPr/>
      <dgm:t>
        <a:bodyPr/>
        <a:lstStyle/>
        <a:p>
          <a:endParaRPr lang="en-US"/>
        </a:p>
      </dgm:t>
    </dgm:pt>
    <dgm:pt modelId="{06C7AA32-8892-4D48-9AD9-609BD5E5FEDA}" type="sibTrans" cxnId="{71A0B659-CD83-4D1D-9856-E0749D92BBD7}">
      <dgm:prSet/>
      <dgm:spPr/>
      <dgm:t>
        <a:bodyPr/>
        <a:lstStyle/>
        <a:p>
          <a:endParaRPr lang="en-US"/>
        </a:p>
      </dgm:t>
    </dgm:pt>
    <dgm:pt modelId="{D4F62242-784C-4785-B4EE-3DA83021241A}">
      <dgm:prSet phldrT="[Text]" custT="1"/>
      <dgm:spPr/>
      <dgm:t>
        <a:bodyPr/>
        <a:lstStyle/>
        <a:p>
          <a:r>
            <a:rPr lang="ar-LB" sz="2500" b="1" dirty="0">
              <a:latin typeface="Times New Roman" pitchFamily="18" charset="0"/>
              <a:cs typeface="Times New Roman" pitchFamily="18" charset="0"/>
            </a:rPr>
            <a:t>صحيح مضعّف</a:t>
          </a:r>
          <a:endParaRPr lang="en-US" sz="2500" b="1" dirty="0">
            <a:latin typeface="Times New Roman" pitchFamily="18" charset="0"/>
            <a:cs typeface="Times New Roman" pitchFamily="18" charset="0"/>
          </a:endParaRPr>
        </a:p>
      </dgm:t>
    </dgm:pt>
    <dgm:pt modelId="{F0BCF046-DA5F-4CAB-BF57-8BCC392BA171}" type="parTrans" cxnId="{21C0323C-501B-4EC4-AB1C-EA87C44978A0}">
      <dgm:prSet/>
      <dgm:spPr/>
      <dgm:t>
        <a:bodyPr/>
        <a:lstStyle/>
        <a:p>
          <a:endParaRPr lang="en-US"/>
        </a:p>
      </dgm:t>
    </dgm:pt>
    <dgm:pt modelId="{424F46B7-51CE-4BD1-92DD-06E3EA65272E}" type="sibTrans" cxnId="{21C0323C-501B-4EC4-AB1C-EA87C44978A0}">
      <dgm:prSet/>
      <dgm:spPr/>
      <dgm:t>
        <a:bodyPr/>
        <a:lstStyle/>
        <a:p>
          <a:endParaRPr lang="en-US"/>
        </a:p>
      </dgm:t>
    </dgm:pt>
    <dgm:pt modelId="{81D6AEF1-7502-466B-A044-99B890782E00}">
      <dgm:prSet phldrT="[Text]" custT="1"/>
      <dgm:spPr/>
      <dgm:t>
        <a:bodyPr/>
        <a:lstStyle/>
        <a:p>
          <a:pPr algn="r" rtl="1"/>
          <a:r>
            <a:rPr lang="en-US" sz="5000" b="1" dirty="0">
              <a:latin typeface="Times New Roman" pitchFamily="18" charset="0"/>
              <a:cs typeface="Times New Roman" pitchFamily="18" charset="0"/>
            </a:rPr>
            <a:t> </a:t>
          </a:r>
          <a:r>
            <a:rPr lang="ar-LB" sz="5000" b="1" dirty="0">
              <a:latin typeface="Times New Roman" pitchFamily="18" charset="0"/>
              <a:cs typeface="Times New Roman" pitchFamily="18" charset="0"/>
            </a:rPr>
            <a:t>مدَّ     </a:t>
          </a:r>
          <a:r>
            <a:rPr lang="en-US" sz="5000" b="1" dirty="0">
              <a:latin typeface="Times New Roman" pitchFamily="18" charset="0"/>
              <a:cs typeface="Times New Roman" pitchFamily="18" charset="0"/>
            </a:rPr>
            <a:t>     </a:t>
          </a:r>
          <a:r>
            <a:rPr lang="ar-LB" sz="5000" b="1" dirty="0">
              <a:latin typeface="Times New Roman" pitchFamily="18" charset="0"/>
              <a:cs typeface="Times New Roman" pitchFamily="18" charset="0"/>
            </a:rPr>
            <a:t> ردّ</a:t>
          </a:r>
          <a:r>
            <a:rPr lang="ar-LB" sz="5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َ</a:t>
          </a:r>
          <a:r>
            <a:rPr lang="ar-LB" sz="5000" b="1" dirty="0">
              <a:latin typeface="Times New Roman" pitchFamily="18" charset="0"/>
              <a:cs typeface="Times New Roman" pitchFamily="18" charset="0"/>
            </a:rPr>
            <a:t>      </a:t>
          </a:r>
          <a:r>
            <a:rPr lang="en-US" sz="5000" b="1" dirty="0">
              <a:latin typeface="Times New Roman" pitchFamily="18" charset="0"/>
              <a:cs typeface="Times New Roman" pitchFamily="18" charset="0"/>
            </a:rPr>
            <a:t>     </a:t>
          </a:r>
          <a:r>
            <a:rPr lang="ar-LB" sz="5000" b="1" dirty="0">
              <a:latin typeface="Times New Roman" pitchFamily="18" charset="0"/>
              <a:cs typeface="Times New Roman" pitchFamily="18" charset="0"/>
            </a:rPr>
            <a:t>شدَّ </a:t>
          </a:r>
          <a:endParaRPr lang="en-US" sz="5000" b="1" dirty="0">
            <a:latin typeface="Times New Roman" pitchFamily="18" charset="0"/>
            <a:cs typeface="Times New Roman" pitchFamily="18" charset="0"/>
          </a:endParaRPr>
        </a:p>
      </dgm:t>
    </dgm:pt>
    <dgm:pt modelId="{050847C2-6956-4813-A4BF-93FB7B0A74A6}" type="parTrans" cxnId="{CFAA3FFB-92E4-4063-8F39-7928576FA05B}">
      <dgm:prSet/>
      <dgm:spPr/>
      <dgm:t>
        <a:bodyPr/>
        <a:lstStyle/>
        <a:p>
          <a:endParaRPr lang="en-US"/>
        </a:p>
      </dgm:t>
    </dgm:pt>
    <dgm:pt modelId="{16B74578-7240-4FA2-A610-D057C87CCD3D}" type="sibTrans" cxnId="{CFAA3FFB-92E4-4063-8F39-7928576FA05B}">
      <dgm:prSet/>
      <dgm:spPr/>
      <dgm:t>
        <a:bodyPr/>
        <a:lstStyle/>
        <a:p>
          <a:endParaRPr lang="en-US"/>
        </a:p>
      </dgm:t>
    </dgm:pt>
    <dgm:pt modelId="{01492D4B-0C41-4BC1-BC53-7685789BFC3C}">
      <dgm:prSet phldrT="[Text]" custT="1"/>
      <dgm:spPr/>
      <dgm:t>
        <a:bodyPr/>
        <a:lstStyle/>
        <a:p>
          <a:r>
            <a:rPr lang="ar-LB" sz="2500" b="1" dirty="0">
              <a:latin typeface="Times New Roman" pitchFamily="18" charset="0"/>
              <a:cs typeface="Times New Roman" pitchFamily="18" charset="0"/>
            </a:rPr>
            <a:t>صحيح سالم </a:t>
          </a:r>
          <a:endParaRPr lang="en-US" sz="2500" b="1" dirty="0">
            <a:latin typeface="Times New Roman" pitchFamily="18" charset="0"/>
            <a:cs typeface="Times New Roman" pitchFamily="18" charset="0"/>
          </a:endParaRPr>
        </a:p>
      </dgm:t>
    </dgm:pt>
    <dgm:pt modelId="{9A9713C7-2A59-4256-AE68-644A08D944C2}" type="parTrans" cxnId="{F4E67CE0-9A3D-446E-B9C3-03F70E45AC89}">
      <dgm:prSet/>
      <dgm:spPr/>
      <dgm:t>
        <a:bodyPr/>
        <a:lstStyle/>
        <a:p>
          <a:endParaRPr lang="en-US"/>
        </a:p>
      </dgm:t>
    </dgm:pt>
    <dgm:pt modelId="{CC7DA472-F806-40D3-962B-70B02F64874F}" type="sibTrans" cxnId="{F4E67CE0-9A3D-446E-B9C3-03F70E45AC89}">
      <dgm:prSet/>
      <dgm:spPr/>
      <dgm:t>
        <a:bodyPr/>
        <a:lstStyle/>
        <a:p>
          <a:endParaRPr lang="en-US"/>
        </a:p>
      </dgm:t>
    </dgm:pt>
    <dgm:pt modelId="{CD744ECF-AE93-40EA-88C9-DE667B4458A1}">
      <dgm:prSet phldrT="[Text]" custT="1"/>
      <dgm:spPr/>
      <dgm:t>
        <a:bodyPr/>
        <a:lstStyle/>
        <a:p>
          <a:pPr algn="r" rtl="1"/>
          <a:r>
            <a:rPr lang="en-US" sz="5000" b="1" dirty="0">
              <a:latin typeface="Times New Roman" pitchFamily="18" charset="0"/>
              <a:cs typeface="Times New Roman" pitchFamily="18" charset="0"/>
            </a:rPr>
            <a:t> </a:t>
          </a:r>
          <a:r>
            <a:rPr lang="ar-LB" sz="5000" b="1" dirty="0">
              <a:latin typeface="Times New Roman" pitchFamily="18" charset="0"/>
              <a:cs typeface="Times New Roman" pitchFamily="18" charset="0"/>
            </a:rPr>
            <a:t>دَرَسَ     </a:t>
          </a:r>
          <a:r>
            <a:rPr lang="en-US" sz="5000" b="1" dirty="0">
              <a:latin typeface="Times New Roman" pitchFamily="18" charset="0"/>
              <a:cs typeface="Times New Roman" pitchFamily="18" charset="0"/>
            </a:rPr>
            <a:t> </a:t>
          </a:r>
          <a:r>
            <a:rPr lang="ar-LB" sz="5000" b="1" dirty="0">
              <a:latin typeface="Times New Roman" pitchFamily="18" charset="0"/>
              <a:cs typeface="Times New Roman" pitchFamily="18" charset="0"/>
            </a:rPr>
            <a:t> لَعِبَ       رَكَضَ</a:t>
          </a:r>
          <a:endParaRPr lang="en-US" sz="5000" b="1" dirty="0">
            <a:latin typeface="Times New Roman" pitchFamily="18" charset="0"/>
            <a:cs typeface="Times New Roman" pitchFamily="18" charset="0"/>
          </a:endParaRPr>
        </a:p>
      </dgm:t>
    </dgm:pt>
    <dgm:pt modelId="{4ADC64C5-3B94-442D-AF6D-72D96769D0F6}" type="parTrans" cxnId="{8AFDA9DE-D073-4B14-8CEF-A54E103D05E2}">
      <dgm:prSet/>
      <dgm:spPr/>
      <dgm:t>
        <a:bodyPr/>
        <a:lstStyle/>
        <a:p>
          <a:endParaRPr lang="en-US"/>
        </a:p>
      </dgm:t>
    </dgm:pt>
    <dgm:pt modelId="{8314278F-DC54-41B3-AB72-99268CC50100}" type="sibTrans" cxnId="{8AFDA9DE-D073-4B14-8CEF-A54E103D05E2}">
      <dgm:prSet/>
      <dgm:spPr/>
      <dgm:t>
        <a:bodyPr/>
        <a:lstStyle/>
        <a:p>
          <a:endParaRPr lang="en-US"/>
        </a:p>
      </dgm:t>
    </dgm:pt>
    <dgm:pt modelId="{A25D7E4E-5684-487D-BD84-95291D93A0CB}" type="pres">
      <dgm:prSet presAssocID="{F3768D43-494C-40DD-98E1-6AD7805D3CCD}" presName="linearFlow" presStyleCnt="0">
        <dgm:presLayoutVars>
          <dgm:dir/>
          <dgm:animLvl val="lvl"/>
          <dgm:resizeHandles val="exact"/>
        </dgm:presLayoutVars>
      </dgm:prSet>
      <dgm:spPr/>
    </dgm:pt>
    <dgm:pt modelId="{F59BDB22-6A83-4608-A728-C88F94F66DDA}" type="pres">
      <dgm:prSet presAssocID="{0F827E99-4F73-4F0C-B3D1-8306422F1DE0}" presName="composite" presStyleCnt="0"/>
      <dgm:spPr/>
    </dgm:pt>
    <dgm:pt modelId="{67DCBB81-84F7-4D27-8D5F-C751EA18217F}" type="pres">
      <dgm:prSet presAssocID="{0F827E99-4F73-4F0C-B3D1-8306422F1DE0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2F3B4807-3910-46B0-AF95-63170570AD3B}" type="pres">
      <dgm:prSet presAssocID="{0F827E99-4F73-4F0C-B3D1-8306422F1DE0}" presName="descendantText" presStyleLbl="alignAcc1" presStyleIdx="0" presStyleCnt="3" custScaleY="139303" custLinFactNeighborX="418" custLinFactNeighborY="6105">
        <dgm:presLayoutVars>
          <dgm:bulletEnabled val="1"/>
        </dgm:presLayoutVars>
      </dgm:prSet>
      <dgm:spPr/>
    </dgm:pt>
    <dgm:pt modelId="{B8D3375E-4279-412B-A90D-5EC9726411B1}" type="pres">
      <dgm:prSet presAssocID="{14C13690-6CFD-4E05-B7EA-0510D93032FF}" presName="sp" presStyleCnt="0"/>
      <dgm:spPr/>
    </dgm:pt>
    <dgm:pt modelId="{B710BC80-720E-4B93-B038-58384B608892}" type="pres">
      <dgm:prSet presAssocID="{D4F62242-784C-4785-B4EE-3DA83021241A}" presName="composite" presStyleCnt="0"/>
      <dgm:spPr/>
    </dgm:pt>
    <dgm:pt modelId="{9150F471-5BEF-4A15-828E-34294EDEB377}" type="pres">
      <dgm:prSet presAssocID="{D4F62242-784C-4785-B4EE-3DA83021241A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EF34C73E-F1A1-4854-8321-68E57597CE8A}" type="pres">
      <dgm:prSet presAssocID="{D4F62242-784C-4785-B4EE-3DA83021241A}" presName="descendantText" presStyleLbl="alignAcc1" presStyleIdx="1" presStyleCnt="3" custScaleY="133433">
        <dgm:presLayoutVars>
          <dgm:bulletEnabled val="1"/>
        </dgm:presLayoutVars>
      </dgm:prSet>
      <dgm:spPr/>
    </dgm:pt>
    <dgm:pt modelId="{06FE386D-3EAC-42C5-A784-5E0C841D1DEF}" type="pres">
      <dgm:prSet presAssocID="{424F46B7-51CE-4BD1-92DD-06E3EA65272E}" presName="sp" presStyleCnt="0"/>
      <dgm:spPr/>
    </dgm:pt>
    <dgm:pt modelId="{631C592C-D276-4667-B3A3-DA9586044107}" type="pres">
      <dgm:prSet presAssocID="{01492D4B-0C41-4BC1-BC53-7685789BFC3C}" presName="composite" presStyleCnt="0"/>
      <dgm:spPr/>
    </dgm:pt>
    <dgm:pt modelId="{24D812D4-A159-46E4-8E80-E5C87449B95A}" type="pres">
      <dgm:prSet presAssocID="{01492D4B-0C41-4BC1-BC53-7685789BFC3C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D5EF921B-F8C9-4DB4-83AF-692F2CD62444}" type="pres">
      <dgm:prSet presAssocID="{01492D4B-0C41-4BC1-BC53-7685789BFC3C}" presName="descendantText" presStyleLbl="alignAcc1" presStyleIdx="2" presStyleCnt="3" custScaleY="133427" custLinFactNeighborX="-77" custLinFactNeighborY="13200">
        <dgm:presLayoutVars>
          <dgm:bulletEnabled val="1"/>
        </dgm:presLayoutVars>
      </dgm:prSet>
      <dgm:spPr/>
    </dgm:pt>
  </dgm:ptLst>
  <dgm:cxnLst>
    <dgm:cxn modelId="{9BFD830F-ECBF-4A11-AF34-2F4C330D040A}" srcId="{F3768D43-494C-40DD-98E1-6AD7805D3CCD}" destId="{0F827E99-4F73-4F0C-B3D1-8306422F1DE0}" srcOrd="0" destOrd="0" parTransId="{97B4BAAB-1DB5-47D1-A497-78A81F359891}" sibTransId="{14C13690-6CFD-4E05-B7EA-0510D93032FF}"/>
    <dgm:cxn modelId="{DEB07C32-F23A-42A9-B064-8687852018B2}" type="presOf" srcId="{D4F62242-784C-4785-B4EE-3DA83021241A}" destId="{9150F471-5BEF-4A15-828E-34294EDEB377}" srcOrd="0" destOrd="0" presId="urn:microsoft.com/office/officeart/2005/8/layout/chevron2"/>
    <dgm:cxn modelId="{3336E138-FB23-4058-B839-33B32B554BA2}" type="presOf" srcId="{0F827E99-4F73-4F0C-B3D1-8306422F1DE0}" destId="{67DCBB81-84F7-4D27-8D5F-C751EA18217F}" srcOrd="0" destOrd="0" presId="urn:microsoft.com/office/officeart/2005/8/layout/chevron2"/>
    <dgm:cxn modelId="{21C0323C-501B-4EC4-AB1C-EA87C44978A0}" srcId="{F3768D43-494C-40DD-98E1-6AD7805D3CCD}" destId="{D4F62242-784C-4785-B4EE-3DA83021241A}" srcOrd="1" destOrd="0" parTransId="{F0BCF046-DA5F-4CAB-BF57-8BCC392BA171}" sibTransId="{424F46B7-51CE-4BD1-92DD-06E3EA65272E}"/>
    <dgm:cxn modelId="{71A0B659-CD83-4D1D-9856-E0749D92BBD7}" srcId="{0F827E99-4F73-4F0C-B3D1-8306422F1DE0}" destId="{FED19B5E-5AB0-4ED8-AB98-4032C948CBB5}" srcOrd="0" destOrd="0" parTransId="{847ADADF-DB49-48F3-9367-7E0DD05CF04C}" sibTransId="{06C7AA32-8892-4D48-9AD9-609BD5E5FEDA}"/>
    <dgm:cxn modelId="{3EE8635A-D591-4A94-B57C-F68B34114741}" type="presOf" srcId="{CD744ECF-AE93-40EA-88C9-DE667B4458A1}" destId="{D5EF921B-F8C9-4DB4-83AF-692F2CD62444}" srcOrd="0" destOrd="0" presId="urn:microsoft.com/office/officeart/2005/8/layout/chevron2"/>
    <dgm:cxn modelId="{F90D0A6F-326D-4E36-B569-20EA39848DBA}" type="presOf" srcId="{FED19B5E-5AB0-4ED8-AB98-4032C948CBB5}" destId="{2F3B4807-3910-46B0-AF95-63170570AD3B}" srcOrd="0" destOrd="0" presId="urn:microsoft.com/office/officeart/2005/8/layout/chevron2"/>
    <dgm:cxn modelId="{594E1B72-5E5F-4C83-A796-BFBD6CB20835}" type="presOf" srcId="{81D6AEF1-7502-466B-A044-99B890782E00}" destId="{EF34C73E-F1A1-4854-8321-68E57597CE8A}" srcOrd="0" destOrd="0" presId="urn:microsoft.com/office/officeart/2005/8/layout/chevron2"/>
    <dgm:cxn modelId="{71795D88-ACF0-408E-95CC-7DBE9D67F789}" type="presOf" srcId="{01492D4B-0C41-4BC1-BC53-7685789BFC3C}" destId="{24D812D4-A159-46E4-8E80-E5C87449B95A}" srcOrd="0" destOrd="0" presId="urn:microsoft.com/office/officeart/2005/8/layout/chevron2"/>
    <dgm:cxn modelId="{7FE6DBD4-0CEF-4931-AB9A-E2B7091F2C2C}" type="presOf" srcId="{F3768D43-494C-40DD-98E1-6AD7805D3CCD}" destId="{A25D7E4E-5684-487D-BD84-95291D93A0CB}" srcOrd="0" destOrd="0" presId="urn:microsoft.com/office/officeart/2005/8/layout/chevron2"/>
    <dgm:cxn modelId="{8AFDA9DE-D073-4B14-8CEF-A54E103D05E2}" srcId="{01492D4B-0C41-4BC1-BC53-7685789BFC3C}" destId="{CD744ECF-AE93-40EA-88C9-DE667B4458A1}" srcOrd="0" destOrd="0" parTransId="{4ADC64C5-3B94-442D-AF6D-72D96769D0F6}" sibTransId="{8314278F-DC54-41B3-AB72-99268CC50100}"/>
    <dgm:cxn modelId="{F4E67CE0-9A3D-446E-B9C3-03F70E45AC89}" srcId="{F3768D43-494C-40DD-98E1-6AD7805D3CCD}" destId="{01492D4B-0C41-4BC1-BC53-7685789BFC3C}" srcOrd="2" destOrd="0" parTransId="{9A9713C7-2A59-4256-AE68-644A08D944C2}" sibTransId="{CC7DA472-F806-40D3-962B-70B02F64874F}"/>
    <dgm:cxn modelId="{CFAA3FFB-92E4-4063-8F39-7928576FA05B}" srcId="{D4F62242-784C-4785-B4EE-3DA83021241A}" destId="{81D6AEF1-7502-466B-A044-99B890782E00}" srcOrd="0" destOrd="0" parTransId="{050847C2-6956-4813-A4BF-93FB7B0A74A6}" sibTransId="{16B74578-7240-4FA2-A610-D057C87CCD3D}"/>
    <dgm:cxn modelId="{64B14751-B8DC-4219-9B79-A32A650C5B56}" type="presParOf" srcId="{A25D7E4E-5684-487D-BD84-95291D93A0CB}" destId="{F59BDB22-6A83-4608-A728-C88F94F66DDA}" srcOrd="0" destOrd="0" presId="urn:microsoft.com/office/officeart/2005/8/layout/chevron2"/>
    <dgm:cxn modelId="{458F778F-CF2A-4CD0-8181-4FF2C930C65F}" type="presParOf" srcId="{F59BDB22-6A83-4608-A728-C88F94F66DDA}" destId="{67DCBB81-84F7-4D27-8D5F-C751EA18217F}" srcOrd="0" destOrd="0" presId="urn:microsoft.com/office/officeart/2005/8/layout/chevron2"/>
    <dgm:cxn modelId="{1BF06FDF-191D-4256-B5BE-4B07FA9048D0}" type="presParOf" srcId="{F59BDB22-6A83-4608-A728-C88F94F66DDA}" destId="{2F3B4807-3910-46B0-AF95-63170570AD3B}" srcOrd="1" destOrd="0" presId="urn:microsoft.com/office/officeart/2005/8/layout/chevron2"/>
    <dgm:cxn modelId="{CCA9E83B-CF8D-4EE2-82FA-71C25DCE0528}" type="presParOf" srcId="{A25D7E4E-5684-487D-BD84-95291D93A0CB}" destId="{B8D3375E-4279-412B-A90D-5EC9726411B1}" srcOrd="1" destOrd="0" presId="urn:microsoft.com/office/officeart/2005/8/layout/chevron2"/>
    <dgm:cxn modelId="{55E8006D-8B84-4955-82BF-0167B74CB417}" type="presParOf" srcId="{A25D7E4E-5684-487D-BD84-95291D93A0CB}" destId="{B710BC80-720E-4B93-B038-58384B608892}" srcOrd="2" destOrd="0" presId="urn:microsoft.com/office/officeart/2005/8/layout/chevron2"/>
    <dgm:cxn modelId="{C5843E28-B86D-45E7-945E-3C06B3E97BB9}" type="presParOf" srcId="{B710BC80-720E-4B93-B038-58384B608892}" destId="{9150F471-5BEF-4A15-828E-34294EDEB377}" srcOrd="0" destOrd="0" presId="urn:microsoft.com/office/officeart/2005/8/layout/chevron2"/>
    <dgm:cxn modelId="{93AE069D-0CC4-4D6E-814E-2B8E77A6FE84}" type="presParOf" srcId="{B710BC80-720E-4B93-B038-58384B608892}" destId="{EF34C73E-F1A1-4854-8321-68E57597CE8A}" srcOrd="1" destOrd="0" presId="urn:microsoft.com/office/officeart/2005/8/layout/chevron2"/>
    <dgm:cxn modelId="{C3BB1ABE-6302-4CFC-8059-A5907F8B8C70}" type="presParOf" srcId="{A25D7E4E-5684-487D-BD84-95291D93A0CB}" destId="{06FE386D-3EAC-42C5-A784-5E0C841D1DEF}" srcOrd="3" destOrd="0" presId="urn:microsoft.com/office/officeart/2005/8/layout/chevron2"/>
    <dgm:cxn modelId="{F0BB71AE-6EB8-44AC-8D23-B53288D6F2CA}" type="presParOf" srcId="{A25D7E4E-5684-487D-BD84-95291D93A0CB}" destId="{631C592C-D276-4667-B3A3-DA9586044107}" srcOrd="4" destOrd="0" presId="urn:microsoft.com/office/officeart/2005/8/layout/chevron2"/>
    <dgm:cxn modelId="{53C89870-7F7D-4C62-82BC-52D031F7B875}" type="presParOf" srcId="{631C592C-D276-4667-B3A3-DA9586044107}" destId="{24D812D4-A159-46E4-8E80-E5C87449B95A}" srcOrd="0" destOrd="0" presId="urn:microsoft.com/office/officeart/2005/8/layout/chevron2"/>
    <dgm:cxn modelId="{930757E3-6F94-46A4-8BF1-D39F83A5313E}" type="presParOf" srcId="{631C592C-D276-4667-B3A3-DA9586044107}" destId="{D5EF921B-F8C9-4DB4-83AF-692F2CD6244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3CFE568-A9DD-47DF-AD95-F62D0AE7C58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50E361B-49CA-43FB-8D9D-2F31D82D693A}">
      <dgm:prSet phldrT="[Text]"/>
      <dgm:spPr/>
      <dgm:t>
        <a:bodyPr/>
        <a:lstStyle/>
        <a:p>
          <a:pPr algn="r" rtl="1"/>
          <a:r>
            <a:rPr lang="ar-LB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يَرسُمُ:  </a:t>
          </a:r>
          <a:r>
            <a:rPr lang="ar-LB" dirty="0">
              <a:latin typeface="Times New Roman" pitchFamily="18" charset="0"/>
              <a:cs typeface="Times New Roman" pitchFamily="18" charset="0"/>
            </a:rPr>
            <a:t>فعلٌ صحيح سالم وليس معتلًّا  لأنّ حرف الياء ليس من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ar-LB" dirty="0">
              <a:latin typeface="Times New Roman" pitchFamily="18" charset="0"/>
              <a:cs typeface="Times New Roman" pitchFamily="18" charset="0"/>
            </a:rPr>
            <a:t>أصل الفعل بل هو حرفٌ مضارعة. والفعل هو : رَسَمَ.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D56DF8CE-79B0-4BA0-9BF1-64AD1D1778E8}" type="parTrans" cxnId="{96BE0011-4067-44CD-8A18-1DF1045BF392}">
      <dgm:prSet/>
      <dgm:spPr/>
      <dgm:t>
        <a:bodyPr/>
        <a:lstStyle/>
        <a:p>
          <a:endParaRPr lang="en-US"/>
        </a:p>
      </dgm:t>
    </dgm:pt>
    <dgm:pt modelId="{B09E226D-AC4F-4144-A2F7-9255E2D48777}" type="sibTrans" cxnId="{96BE0011-4067-44CD-8A18-1DF1045BF392}">
      <dgm:prSet/>
      <dgm:spPr/>
      <dgm:t>
        <a:bodyPr/>
        <a:lstStyle/>
        <a:p>
          <a:endParaRPr lang="en-US"/>
        </a:p>
      </dgm:t>
    </dgm:pt>
    <dgm:pt modelId="{E18FF5E5-81B6-4083-BB36-AFDF90622890}">
      <dgm:prSet phldrT="[Text]"/>
      <dgm:spPr/>
      <dgm:t>
        <a:bodyPr/>
        <a:lstStyle/>
        <a:p>
          <a:pPr algn="r"/>
          <a:r>
            <a:rPr lang="ar-LB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حَرَثوا: </a:t>
          </a:r>
          <a:r>
            <a:rPr lang="ar-LB" dirty="0">
              <a:latin typeface="Times New Roman" pitchFamily="18" charset="0"/>
              <a:cs typeface="Times New Roman" pitchFamily="18" charset="0"/>
            </a:rPr>
            <a:t>فعلٌ صحيح ٌسالم وليس معتلًّا لأنّ حرف الواو ليس من أصل الفعل بل ضميرًا اتّصل بالفعل. والفعل هو: حَرَثَ. 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88B5EE22-669F-4CBA-BE34-E74D43F4305A}" type="sibTrans" cxnId="{909E4600-8B70-4DDA-A786-F5490AF194D0}">
      <dgm:prSet/>
      <dgm:spPr/>
      <dgm:t>
        <a:bodyPr/>
        <a:lstStyle/>
        <a:p>
          <a:endParaRPr lang="en-US"/>
        </a:p>
      </dgm:t>
    </dgm:pt>
    <dgm:pt modelId="{C9301429-2BB7-4144-BFD5-56A2F8FD622D}" type="parTrans" cxnId="{909E4600-8B70-4DDA-A786-F5490AF194D0}">
      <dgm:prSet/>
      <dgm:spPr/>
      <dgm:t>
        <a:bodyPr/>
        <a:lstStyle/>
        <a:p>
          <a:endParaRPr lang="en-US"/>
        </a:p>
      </dgm:t>
    </dgm:pt>
    <dgm:pt modelId="{47E426BF-D5C0-49CF-ACE8-4A4AF98D6B25}" type="pres">
      <dgm:prSet presAssocID="{D3CFE568-A9DD-47DF-AD95-F62D0AE7C586}" presName="linear" presStyleCnt="0">
        <dgm:presLayoutVars>
          <dgm:animLvl val="lvl"/>
          <dgm:resizeHandles val="exact"/>
        </dgm:presLayoutVars>
      </dgm:prSet>
      <dgm:spPr/>
    </dgm:pt>
    <dgm:pt modelId="{D4163CE3-7283-483E-A03A-624E7C5BDC06}" type="pres">
      <dgm:prSet presAssocID="{C50E361B-49CA-43FB-8D9D-2F31D82D693A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E42A5F6C-DCD5-4A2B-8E16-E57CAF9C22FB}" type="pres">
      <dgm:prSet presAssocID="{B09E226D-AC4F-4144-A2F7-9255E2D48777}" presName="spacer" presStyleCnt="0"/>
      <dgm:spPr/>
    </dgm:pt>
    <dgm:pt modelId="{6887BC2A-9DC1-418D-9564-CAED19A888B2}" type="pres">
      <dgm:prSet presAssocID="{E18FF5E5-81B6-4083-BB36-AFDF90622890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909E4600-8B70-4DDA-A786-F5490AF194D0}" srcId="{D3CFE568-A9DD-47DF-AD95-F62D0AE7C586}" destId="{E18FF5E5-81B6-4083-BB36-AFDF90622890}" srcOrd="1" destOrd="0" parTransId="{C9301429-2BB7-4144-BFD5-56A2F8FD622D}" sibTransId="{88B5EE22-669F-4CBA-BE34-E74D43F4305A}"/>
    <dgm:cxn modelId="{96BE0011-4067-44CD-8A18-1DF1045BF392}" srcId="{D3CFE568-A9DD-47DF-AD95-F62D0AE7C586}" destId="{C50E361B-49CA-43FB-8D9D-2F31D82D693A}" srcOrd="0" destOrd="0" parTransId="{D56DF8CE-79B0-4BA0-9BF1-64AD1D1778E8}" sibTransId="{B09E226D-AC4F-4144-A2F7-9255E2D48777}"/>
    <dgm:cxn modelId="{D25E3969-5AFC-4723-B461-6AE4549A2421}" type="presOf" srcId="{C50E361B-49CA-43FB-8D9D-2F31D82D693A}" destId="{D4163CE3-7283-483E-A03A-624E7C5BDC06}" srcOrd="0" destOrd="0" presId="urn:microsoft.com/office/officeart/2005/8/layout/vList2"/>
    <dgm:cxn modelId="{F22EA4C3-7667-4CC1-B240-F9D0119B5680}" type="presOf" srcId="{D3CFE568-A9DD-47DF-AD95-F62D0AE7C586}" destId="{47E426BF-D5C0-49CF-ACE8-4A4AF98D6B25}" srcOrd="0" destOrd="0" presId="urn:microsoft.com/office/officeart/2005/8/layout/vList2"/>
    <dgm:cxn modelId="{E12165E2-3C5F-4779-B267-708BF269D9CE}" type="presOf" srcId="{E18FF5E5-81B6-4083-BB36-AFDF90622890}" destId="{6887BC2A-9DC1-418D-9564-CAED19A888B2}" srcOrd="0" destOrd="0" presId="urn:microsoft.com/office/officeart/2005/8/layout/vList2"/>
    <dgm:cxn modelId="{D405BABA-C79B-4636-8936-0342207DC526}" type="presParOf" srcId="{47E426BF-D5C0-49CF-ACE8-4A4AF98D6B25}" destId="{D4163CE3-7283-483E-A03A-624E7C5BDC06}" srcOrd="0" destOrd="0" presId="urn:microsoft.com/office/officeart/2005/8/layout/vList2"/>
    <dgm:cxn modelId="{BCD2D13B-CE76-4EC2-8349-26BB00A00E4E}" type="presParOf" srcId="{47E426BF-D5C0-49CF-ACE8-4A4AF98D6B25}" destId="{E42A5F6C-DCD5-4A2B-8E16-E57CAF9C22FB}" srcOrd="1" destOrd="0" presId="urn:microsoft.com/office/officeart/2005/8/layout/vList2"/>
    <dgm:cxn modelId="{587696E5-BA93-4413-AA7C-71603EFF199C}" type="presParOf" srcId="{47E426BF-D5C0-49CF-ACE8-4A4AF98D6B25}" destId="{6887BC2A-9DC1-418D-9564-CAED19A888B2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CB3079E-A97E-4DFD-80F2-EBFE78622761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AB0CA19-F06A-4DDD-9274-C4D317ADE862}">
      <dgm:prSet phldrT="[Text]"/>
      <dgm:spPr/>
      <dgm:t>
        <a:bodyPr/>
        <a:lstStyle/>
        <a:p>
          <a:r>
            <a:rPr lang="ar-LB" dirty="0">
              <a:solidFill>
                <a:srgbClr val="FF0000"/>
              </a:solidFill>
            </a:rPr>
            <a:t>وَ</a:t>
          </a:r>
          <a:r>
            <a:rPr lang="ar-LB" dirty="0"/>
            <a:t>قَفَ</a:t>
          </a:r>
          <a:endParaRPr lang="en-US" dirty="0"/>
        </a:p>
      </dgm:t>
    </dgm:pt>
    <dgm:pt modelId="{3572D06E-157E-400E-85D7-4B5A764A94C7}" type="parTrans" cxnId="{CC068E54-81BC-48FD-BCA5-0392C28B245E}">
      <dgm:prSet/>
      <dgm:spPr/>
      <dgm:t>
        <a:bodyPr/>
        <a:lstStyle/>
        <a:p>
          <a:endParaRPr lang="en-US"/>
        </a:p>
      </dgm:t>
    </dgm:pt>
    <dgm:pt modelId="{72EFD26D-7C2E-4798-8A83-D15CE38CDB9B}" type="sibTrans" cxnId="{CC068E54-81BC-48FD-BCA5-0392C28B245E}">
      <dgm:prSet/>
      <dgm:spPr/>
      <dgm:t>
        <a:bodyPr/>
        <a:lstStyle/>
        <a:p>
          <a:endParaRPr lang="en-US"/>
        </a:p>
      </dgm:t>
    </dgm:pt>
    <dgm:pt modelId="{02D45767-CC92-44B2-B565-748034C3341F}">
      <dgm:prSet phldrT="[Text]"/>
      <dgm:spPr/>
      <dgm:t>
        <a:bodyPr/>
        <a:lstStyle/>
        <a:p>
          <a:r>
            <a:rPr lang="ar-LB" dirty="0"/>
            <a:t>مش</a:t>
          </a:r>
          <a:r>
            <a:rPr lang="ar-LB" dirty="0">
              <a:solidFill>
                <a:srgbClr val="FF0000"/>
              </a:solidFill>
            </a:rPr>
            <a:t>ى</a:t>
          </a:r>
          <a:endParaRPr lang="en-US" dirty="0">
            <a:solidFill>
              <a:srgbClr val="FF0000"/>
            </a:solidFill>
          </a:endParaRPr>
        </a:p>
      </dgm:t>
    </dgm:pt>
    <dgm:pt modelId="{C5D15F1D-92F3-499D-875F-C1FEAFD0A7EC}" type="parTrans" cxnId="{067C1354-2FB5-4BB0-82C9-29F87BBFC9F1}">
      <dgm:prSet/>
      <dgm:spPr/>
      <dgm:t>
        <a:bodyPr/>
        <a:lstStyle/>
        <a:p>
          <a:endParaRPr lang="en-US"/>
        </a:p>
      </dgm:t>
    </dgm:pt>
    <dgm:pt modelId="{60FE6AAE-7139-44B2-982F-343158D785C4}" type="sibTrans" cxnId="{067C1354-2FB5-4BB0-82C9-29F87BBFC9F1}">
      <dgm:prSet/>
      <dgm:spPr/>
      <dgm:t>
        <a:bodyPr/>
        <a:lstStyle/>
        <a:p>
          <a:endParaRPr lang="en-US"/>
        </a:p>
      </dgm:t>
    </dgm:pt>
    <dgm:pt modelId="{03E6734D-2D55-406F-B533-CB064E2553DA}">
      <dgm:prSet phldrT="[Text]"/>
      <dgm:spPr/>
      <dgm:t>
        <a:bodyPr/>
        <a:lstStyle/>
        <a:p>
          <a:r>
            <a:rPr lang="ar-LB" dirty="0"/>
            <a:t>عَد</a:t>
          </a:r>
          <a:r>
            <a:rPr lang="ar-LB" dirty="0">
              <a:solidFill>
                <a:srgbClr val="FF0000"/>
              </a:solidFill>
            </a:rPr>
            <a:t>ا</a:t>
          </a:r>
          <a:endParaRPr lang="en-US" dirty="0">
            <a:solidFill>
              <a:srgbClr val="FF0000"/>
            </a:solidFill>
          </a:endParaRPr>
        </a:p>
      </dgm:t>
    </dgm:pt>
    <dgm:pt modelId="{E6F248E3-1710-47F5-A79C-F642FED21704}" type="parTrans" cxnId="{B9114289-9CD9-4A92-8FBB-1654FD69A576}">
      <dgm:prSet/>
      <dgm:spPr/>
      <dgm:t>
        <a:bodyPr/>
        <a:lstStyle/>
        <a:p>
          <a:endParaRPr lang="en-US"/>
        </a:p>
      </dgm:t>
    </dgm:pt>
    <dgm:pt modelId="{41E612D2-2033-474D-96DB-98F94514FE2B}" type="sibTrans" cxnId="{B9114289-9CD9-4A92-8FBB-1654FD69A576}">
      <dgm:prSet/>
      <dgm:spPr/>
      <dgm:t>
        <a:bodyPr/>
        <a:lstStyle/>
        <a:p>
          <a:endParaRPr lang="en-US"/>
        </a:p>
      </dgm:t>
    </dgm:pt>
    <dgm:pt modelId="{0009AF83-0BF8-4BC4-BA81-A6E21A628C00}">
      <dgm:prSet phldrT="[Text]"/>
      <dgm:spPr/>
      <dgm:t>
        <a:bodyPr/>
        <a:lstStyle/>
        <a:p>
          <a:r>
            <a:rPr lang="ar-LB" dirty="0"/>
            <a:t>خَشِ</a:t>
          </a:r>
          <a:r>
            <a:rPr lang="ar-LB" dirty="0">
              <a:solidFill>
                <a:srgbClr val="FF0000"/>
              </a:solidFill>
            </a:rPr>
            <a:t>يَ</a:t>
          </a:r>
          <a:endParaRPr lang="en-US" dirty="0">
            <a:solidFill>
              <a:srgbClr val="FF0000"/>
            </a:solidFill>
          </a:endParaRPr>
        </a:p>
      </dgm:t>
    </dgm:pt>
    <dgm:pt modelId="{AC1CFF0A-0464-459B-AE96-0CAA4BAB2701}" type="parTrans" cxnId="{8F2B771A-0A9F-402C-B3FA-D02CDDC6D3D6}">
      <dgm:prSet/>
      <dgm:spPr/>
      <dgm:t>
        <a:bodyPr/>
        <a:lstStyle/>
        <a:p>
          <a:endParaRPr lang="en-US"/>
        </a:p>
      </dgm:t>
    </dgm:pt>
    <dgm:pt modelId="{9725C85E-EFD6-48C4-83C7-FE90D88038B1}" type="sibTrans" cxnId="{8F2B771A-0A9F-402C-B3FA-D02CDDC6D3D6}">
      <dgm:prSet/>
      <dgm:spPr/>
      <dgm:t>
        <a:bodyPr/>
        <a:lstStyle/>
        <a:p>
          <a:endParaRPr lang="en-US"/>
        </a:p>
      </dgm:t>
    </dgm:pt>
    <dgm:pt modelId="{9C84B627-5903-4B42-92BC-27FB4B0673C7}">
      <dgm:prSet phldrT="[Text]"/>
      <dgm:spPr/>
      <dgm:t>
        <a:bodyPr/>
        <a:lstStyle/>
        <a:p>
          <a:r>
            <a:rPr lang="ar-LB" dirty="0"/>
            <a:t>س</a:t>
          </a:r>
          <a:r>
            <a:rPr lang="ar-LB" dirty="0">
              <a:solidFill>
                <a:srgbClr val="FF0000"/>
              </a:solidFill>
            </a:rPr>
            <a:t>ا</a:t>
          </a:r>
          <a:r>
            <a:rPr lang="ar-LB" dirty="0"/>
            <a:t>رَ</a:t>
          </a:r>
          <a:endParaRPr lang="en-US" dirty="0"/>
        </a:p>
      </dgm:t>
    </dgm:pt>
    <dgm:pt modelId="{1754DFFB-8792-461A-809F-06B9E710DD51}" type="parTrans" cxnId="{3F41F252-ADE5-4882-B2CF-EBAC12B782DE}">
      <dgm:prSet/>
      <dgm:spPr/>
      <dgm:t>
        <a:bodyPr/>
        <a:lstStyle/>
        <a:p>
          <a:endParaRPr lang="en-US"/>
        </a:p>
      </dgm:t>
    </dgm:pt>
    <dgm:pt modelId="{5DED992F-D9B0-4ADF-AA9A-EA3F2E72D832}" type="sibTrans" cxnId="{3F41F252-ADE5-4882-B2CF-EBAC12B782DE}">
      <dgm:prSet/>
      <dgm:spPr/>
      <dgm:t>
        <a:bodyPr/>
        <a:lstStyle/>
        <a:p>
          <a:endParaRPr lang="en-US"/>
        </a:p>
      </dgm:t>
    </dgm:pt>
    <dgm:pt modelId="{776F14B1-7236-4A66-95CF-EEBEB72862D6}">
      <dgm:prSet phldrT="[Text]"/>
      <dgm:spPr/>
      <dgm:t>
        <a:bodyPr/>
        <a:lstStyle/>
        <a:p>
          <a:r>
            <a:rPr lang="ar-LB" dirty="0"/>
            <a:t>دن</a:t>
          </a:r>
          <a:r>
            <a:rPr lang="ar-LB" dirty="0">
              <a:solidFill>
                <a:srgbClr val="FF0000"/>
              </a:solidFill>
            </a:rPr>
            <a:t>ا</a:t>
          </a:r>
          <a:endParaRPr lang="en-US" dirty="0">
            <a:solidFill>
              <a:srgbClr val="FF0000"/>
            </a:solidFill>
          </a:endParaRPr>
        </a:p>
      </dgm:t>
    </dgm:pt>
    <dgm:pt modelId="{848F7429-4959-4111-BC88-B930025B6076}" type="parTrans" cxnId="{4E226129-515D-4950-9F76-6E71EF22351C}">
      <dgm:prSet/>
      <dgm:spPr/>
      <dgm:t>
        <a:bodyPr/>
        <a:lstStyle/>
        <a:p>
          <a:endParaRPr lang="en-US"/>
        </a:p>
      </dgm:t>
    </dgm:pt>
    <dgm:pt modelId="{3D89DF33-EBC5-46B4-A164-CCC468881E78}" type="sibTrans" cxnId="{4E226129-515D-4950-9F76-6E71EF22351C}">
      <dgm:prSet/>
      <dgm:spPr/>
      <dgm:t>
        <a:bodyPr/>
        <a:lstStyle/>
        <a:p>
          <a:endParaRPr lang="en-US"/>
        </a:p>
      </dgm:t>
    </dgm:pt>
    <dgm:pt modelId="{4063B1B4-8BF9-47CD-BEE4-60B25472435D}" type="pres">
      <dgm:prSet presAssocID="{1CB3079E-A97E-4DFD-80F2-EBFE7862276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1CE8EACF-2D11-4411-8E6D-F2245BA26A97}" type="pres">
      <dgm:prSet presAssocID="{CAB0CA19-F06A-4DDD-9274-C4D317ADE862}" presName="hierRoot1" presStyleCnt="0"/>
      <dgm:spPr/>
    </dgm:pt>
    <dgm:pt modelId="{AD6A508F-C3ED-4A48-BCAA-B3CF3151E401}" type="pres">
      <dgm:prSet presAssocID="{CAB0CA19-F06A-4DDD-9274-C4D317ADE862}" presName="composite" presStyleCnt="0"/>
      <dgm:spPr/>
    </dgm:pt>
    <dgm:pt modelId="{F2237CC1-69DB-4DE2-8163-FAD513F1E233}" type="pres">
      <dgm:prSet presAssocID="{CAB0CA19-F06A-4DDD-9274-C4D317ADE862}" presName="background" presStyleLbl="node0" presStyleIdx="0" presStyleCnt="1"/>
      <dgm:spPr/>
    </dgm:pt>
    <dgm:pt modelId="{EB5D90F0-E44B-4ED1-87C8-8FB54A942C16}" type="pres">
      <dgm:prSet presAssocID="{CAB0CA19-F06A-4DDD-9274-C4D317ADE862}" presName="text" presStyleLbl="fgAcc0" presStyleIdx="0" presStyleCnt="1">
        <dgm:presLayoutVars>
          <dgm:chPref val="3"/>
        </dgm:presLayoutVars>
      </dgm:prSet>
      <dgm:spPr/>
    </dgm:pt>
    <dgm:pt modelId="{38E01DE6-0EE4-4E0A-A89E-CE88623072DD}" type="pres">
      <dgm:prSet presAssocID="{CAB0CA19-F06A-4DDD-9274-C4D317ADE862}" presName="hierChild2" presStyleCnt="0"/>
      <dgm:spPr/>
    </dgm:pt>
    <dgm:pt modelId="{21992269-8F70-4352-9128-FAB45A618D82}" type="pres">
      <dgm:prSet presAssocID="{C5D15F1D-92F3-499D-875F-C1FEAFD0A7EC}" presName="Name10" presStyleLbl="parChTrans1D2" presStyleIdx="0" presStyleCnt="2"/>
      <dgm:spPr/>
    </dgm:pt>
    <dgm:pt modelId="{B71C9AE9-E637-4749-B3E2-8F7E9F817140}" type="pres">
      <dgm:prSet presAssocID="{02D45767-CC92-44B2-B565-748034C3341F}" presName="hierRoot2" presStyleCnt="0"/>
      <dgm:spPr/>
    </dgm:pt>
    <dgm:pt modelId="{9542718D-1106-47CB-A059-5129A84D7F40}" type="pres">
      <dgm:prSet presAssocID="{02D45767-CC92-44B2-B565-748034C3341F}" presName="composite2" presStyleCnt="0"/>
      <dgm:spPr/>
    </dgm:pt>
    <dgm:pt modelId="{F5C19A8F-CC6C-4F75-88DD-03BBE7E737FD}" type="pres">
      <dgm:prSet presAssocID="{02D45767-CC92-44B2-B565-748034C3341F}" presName="background2" presStyleLbl="node2" presStyleIdx="0" presStyleCnt="2"/>
      <dgm:spPr/>
    </dgm:pt>
    <dgm:pt modelId="{C4DEF86D-57A7-4445-8F1C-CEBAB954E9FB}" type="pres">
      <dgm:prSet presAssocID="{02D45767-CC92-44B2-B565-748034C3341F}" presName="text2" presStyleLbl="fgAcc2" presStyleIdx="0" presStyleCnt="2" custLinFactNeighborX="5118" custLinFactNeighborY="-4372">
        <dgm:presLayoutVars>
          <dgm:chPref val="3"/>
        </dgm:presLayoutVars>
      </dgm:prSet>
      <dgm:spPr/>
    </dgm:pt>
    <dgm:pt modelId="{B7C47E66-D292-4866-B1CE-48CDF1606DCC}" type="pres">
      <dgm:prSet presAssocID="{02D45767-CC92-44B2-B565-748034C3341F}" presName="hierChild3" presStyleCnt="0"/>
      <dgm:spPr/>
    </dgm:pt>
    <dgm:pt modelId="{1A6703C5-8EA4-4A22-8FC2-C1C0624DB326}" type="pres">
      <dgm:prSet presAssocID="{E6F248E3-1710-47F5-A79C-F642FED21704}" presName="Name17" presStyleLbl="parChTrans1D3" presStyleIdx="0" presStyleCnt="3"/>
      <dgm:spPr/>
    </dgm:pt>
    <dgm:pt modelId="{35EF0773-BEA2-4E47-B6BC-135128498527}" type="pres">
      <dgm:prSet presAssocID="{03E6734D-2D55-406F-B533-CB064E2553DA}" presName="hierRoot3" presStyleCnt="0"/>
      <dgm:spPr/>
    </dgm:pt>
    <dgm:pt modelId="{CDBECB59-A651-4A5B-BDC9-B9CF3A227186}" type="pres">
      <dgm:prSet presAssocID="{03E6734D-2D55-406F-B533-CB064E2553DA}" presName="composite3" presStyleCnt="0"/>
      <dgm:spPr/>
    </dgm:pt>
    <dgm:pt modelId="{9089437D-A88B-4B17-B03A-93DAE8F98376}" type="pres">
      <dgm:prSet presAssocID="{03E6734D-2D55-406F-B533-CB064E2553DA}" presName="background3" presStyleLbl="node3" presStyleIdx="0" presStyleCnt="3"/>
      <dgm:spPr/>
    </dgm:pt>
    <dgm:pt modelId="{1FD2ED2A-4F34-4BDD-99AB-D1A5686D213D}" type="pres">
      <dgm:prSet presAssocID="{03E6734D-2D55-406F-B533-CB064E2553DA}" presName="text3" presStyleLbl="fgAcc3" presStyleIdx="0" presStyleCnt="3" custLinFactNeighborX="-1612">
        <dgm:presLayoutVars>
          <dgm:chPref val="3"/>
        </dgm:presLayoutVars>
      </dgm:prSet>
      <dgm:spPr/>
    </dgm:pt>
    <dgm:pt modelId="{3A955045-AFC2-41E2-9107-6B7BBAD65F6C}" type="pres">
      <dgm:prSet presAssocID="{03E6734D-2D55-406F-B533-CB064E2553DA}" presName="hierChild4" presStyleCnt="0"/>
      <dgm:spPr/>
    </dgm:pt>
    <dgm:pt modelId="{5F927AC7-27D5-4DCB-BA47-E91D697129A7}" type="pres">
      <dgm:prSet presAssocID="{AC1CFF0A-0464-459B-AE96-0CAA4BAB2701}" presName="Name17" presStyleLbl="parChTrans1D3" presStyleIdx="1" presStyleCnt="3"/>
      <dgm:spPr/>
    </dgm:pt>
    <dgm:pt modelId="{4378F7CF-1AB7-4EAA-8022-B568D7952D01}" type="pres">
      <dgm:prSet presAssocID="{0009AF83-0BF8-4BC4-BA81-A6E21A628C00}" presName="hierRoot3" presStyleCnt="0"/>
      <dgm:spPr/>
    </dgm:pt>
    <dgm:pt modelId="{B5F7B9D0-D5AA-428D-A13C-5EB6A3E815B7}" type="pres">
      <dgm:prSet presAssocID="{0009AF83-0BF8-4BC4-BA81-A6E21A628C00}" presName="composite3" presStyleCnt="0"/>
      <dgm:spPr/>
    </dgm:pt>
    <dgm:pt modelId="{415EC7DD-C49F-44E6-A7F9-0883124364CD}" type="pres">
      <dgm:prSet presAssocID="{0009AF83-0BF8-4BC4-BA81-A6E21A628C00}" presName="background3" presStyleLbl="node3" presStyleIdx="1" presStyleCnt="3"/>
      <dgm:spPr/>
    </dgm:pt>
    <dgm:pt modelId="{1677AA76-C282-4A6E-8165-23A29269A34B}" type="pres">
      <dgm:prSet presAssocID="{0009AF83-0BF8-4BC4-BA81-A6E21A628C00}" presName="text3" presStyleLbl="fgAcc3" presStyleIdx="1" presStyleCnt="3">
        <dgm:presLayoutVars>
          <dgm:chPref val="3"/>
        </dgm:presLayoutVars>
      </dgm:prSet>
      <dgm:spPr/>
    </dgm:pt>
    <dgm:pt modelId="{30CBF333-BAA8-4A88-972E-DC42650F8DD6}" type="pres">
      <dgm:prSet presAssocID="{0009AF83-0BF8-4BC4-BA81-A6E21A628C00}" presName="hierChild4" presStyleCnt="0"/>
      <dgm:spPr/>
    </dgm:pt>
    <dgm:pt modelId="{359C09D7-C932-416B-BCEA-1353CFDEF8BB}" type="pres">
      <dgm:prSet presAssocID="{1754DFFB-8792-461A-809F-06B9E710DD51}" presName="Name10" presStyleLbl="parChTrans1D2" presStyleIdx="1" presStyleCnt="2"/>
      <dgm:spPr/>
    </dgm:pt>
    <dgm:pt modelId="{65DCF3C4-51CA-46C5-BD19-3DE1AE73A285}" type="pres">
      <dgm:prSet presAssocID="{9C84B627-5903-4B42-92BC-27FB4B0673C7}" presName="hierRoot2" presStyleCnt="0"/>
      <dgm:spPr/>
    </dgm:pt>
    <dgm:pt modelId="{595433E2-9904-4FD6-BB02-F74536868F35}" type="pres">
      <dgm:prSet presAssocID="{9C84B627-5903-4B42-92BC-27FB4B0673C7}" presName="composite2" presStyleCnt="0"/>
      <dgm:spPr/>
    </dgm:pt>
    <dgm:pt modelId="{5A4431CB-9A5D-468D-832C-7FED554100DA}" type="pres">
      <dgm:prSet presAssocID="{9C84B627-5903-4B42-92BC-27FB4B0673C7}" presName="background2" presStyleLbl="node2" presStyleIdx="1" presStyleCnt="2"/>
      <dgm:spPr/>
    </dgm:pt>
    <dgm:pt modelId="{E3A2C597-7B18-4AFE-AC5B-B4368C3E49EF}" type="pres">
      <dgm:prSet presAssocID="{9C84B627-5903-4B42-92BC-27FB4B0673C7}" presName="text2" presStyleLbl="fgAcc2" presStyleIdx="1" presStyleCnt="2">
        <dgm:presLayoutVars>
          <dgm:chPref val="3"/>
        </dgm:presLayoutVars>
      </dgm:prSet>
      <dgm:spPr/>
    </dgm:pt>
    <dgm:pt modelId="{E9A7293C-B823-409E-B232-7C589D83D3E8}" type="pres">
      <dgm:prSet presAssocID="{9C84B627-5903-4B42-92BC-27FB4B0673C7}" presName="hierChild3" presStyleCnt="0"/>
      <dgm:spPr/>
    </dgm:pt>
    <dgm:pt modelId="{98B283FA-3EF2-4BFB-BFFD-4EBEFCEF7853}" type="pres">
      <dgm:prSet presAssocID="{848F7429-4959-4111-BC88-B930025B6076}" presName="Name17" presStyleLbl="parChTrans1D3" presStyleIdx="2" presStyleCnt="3"/>
      <dgm:spPr/>
    </dgm:pt>
    <dgm:pt modelId="{2EE6ACB8-42A5-495C-9979-FA95E4253AF8}" type="pres">
      <dgm:prSet presAssocID="{776F14B1-7236-4A66-95CF-EEBEB72862D6}" presName="hierRoot3" presStyleCnt="0"/>
      <dgm:spPr/>
    </dgm:pt>
    <dgm:pt modelId="{377A6ADF-2C35-43FD-A96F-EC2084A9DA26}" type="pres">
      <dgm:prSet presAssocID="{776F14B1-7236-4A66-95CF-EEBEB72862D6}" presName="composite3" presStyleCnt="0"/>
      <dgm:spPr/>
    </dgm:pt>
    <dgm:pt modelId="{F1E48273-8747-415B-B35D-C234A48B59C5}" type="pres">
      <dgm:prSet presAssocID="{776F14B1-7236-4A66-95CF-EEBEB72862D6}" presName="background3" presStyleLbl="node3" presStyleIdx="2" presStyleCnt="3"/>
      <dgm:spPr/>
    </dgm:pt>
    <dgm:pt modelId="{A4B01BBB-654D-4757-A9ED-421E2DBC7257}" type="pres">
      <dgm:prSet presAssocID="{776F14B1-7236-4A66-95CF-EEBEB72862D6}" presName="text3" presStyleLbl="fgAcc3" presStyleIdx="2" presStyleCnt="3">
        <dgm:presLayoutVars>
          <dgm:chPref val="3"/>
        </dgm:presLayoutVars>
      </dgm:prSet>
      <dgm:spPr/>
    </dgm:pt>
    <dgm:pt modelId="{E3FC2FE9-E8AC-471C-BE40-2C158D769A9E}" type="pres">
      <dgm:prSet presAssocID="{776F14B1-7236-4A66-95CF-EEBEB72862D6}" presName="hierChild4" presStyleCnt="0"/>
      <dgm:spPr/>
    </dgm:pt>
  </dgm:ptLst>
  <dgm:cxnLst>
    <dgm:cxn modelId="{C32AF616-5D5B-4BD4-8007-14640318B862}" type="presOf" srcId="{C5D15F1D-92F3-499D-875F-C1FEAFD0A7EC}" destId="{21992269-8F70-4352-9128-FAB45A618D82}" srcOrd="0" destOrd="0" presId="urn:microsoft.com/office/officeart/2005/8/layout/hierarchy1"/>
    <dgm:cxn modelId="{8F2B771A-0A9F-402C-B3FA-D02CDDC6D3D6}" srcId="{02D45767-CC92-44B2-B565-748034C3341F}" destId="{0009AF83-0BF8-4BC4-BA81-A6E21A628C00}" srcOrd="1" destOrd="0" parTransId="{AC1CFF0A-0464-459B-AE96-0CAA4BAB2701}" sibTransId="{9725C85E-EFD6-48C4-83C7-FE90D88038B1}"/>
    <dgm:cxn modelId="{4E226129-515D-4950-9F76-6E71EF22351C}" srcId="{9C84B627-5903-4B42-92BC-27FB4B0673C7}" destId="{776F14B1-7236-4A66-95CF-EEBEB72862D6}" srcOrd="0" destOrd="0" parTransId="{848F7429-4959-4111-BC88-B930025B6076}" sibTransId="{3D89DF33-EBC5-46B4-A164-CCC468881E78}"/>
    <dgm:cxn modelId="{25D8B52C-4703-4CB9-AC89-3711007A1616}" type="presOf" srcId="{AC1CFF0A-0464-459B-AE96-0CAA4BAB2701}" destId="{5F927AC7-27D5-4DCB-BA47-E91D697129A7}" srcOrd="0" destOrd="0" presId="urn:microsoft.com/office/officeart/2005/8/layout/hierarchy1"/>
    <dgm:cxn modelId="{3F41F252-ADE5-4882-B2CF-EBAC12B782DE}" srcId="{CAB0CA19-F06A-4DDD-9274-C4D317ADE862}" destId="{9C84B627-5903-4B42-92BC-27FB4B0673C7}" srcOrd="1" destOrd="0" parTransId="{1754DFFB-8792-461A-809F-06B9E710DD51}" sibTransId="{5DED992F-D9B0-4ADF-AA9A-EA3F2E72D832}"/>
    <dgm:cxn modelId="{067C1354-2FB5-4BB0-82C9-29F87BBFC9F1}" srcId="{CAB0CA19-F06A-4DDD-9274-C4D317ADE862}" destId="{02D45767-CC92-44B2-B565-748034C3341F}" srcOrd="0" destOrd="0" parTransId="{C5D15F1D-92F3-499D-875F-C1FEAFD0A7EC}" sibTransId="{60FE6AAE-7139-44B2-982F-343158D785C4}"/>
    <dgm:cxn modelId="{CC068E54-81BC-48FD-BCA5-0392C28B245E}" srcId="{1CB3079E-A97E-4DFD-80F2-EBFE78622761}" destId="{CAB0CA19-F06A-4DDD-9274-C4D317ADE862}" srcOrd="0" destOrd="0" parTransId="{3572D06E-157E-400E-85D7-4B5A764A94C7}" sibTransId="{72EFD26D-7C2E-4798-8A83-D15CE38CDB9B}"/>
    <dgm:cxn modelId="{B450BD60-DF39-4351-B4F1-125DB599B0F3}" type="presOf" srcId="{CAB0CA19-F06A-4DDD-9274-C4D317ADE862}" destId="{EB5D90F0-E44B-4ED1-87C8-8FB54A942C16}" srcOrd="0" destOrd="0" presId="urn:microsoft.com/office/officeart/2005/8/layout/hierarchy1"/>
    <dgm:cxn modelId="{314FA16E-DE57-4017-8780-444014EA9D26}" type="presOf" srcId="{848F7429-4959-4111-BC88-B930025B6076}" destId="{98B283FA-3EF2-4BFB-BFFD-4EBEFCEF7853}" srcOrd="0" destOrd="0" presId="urn:microsoft.com/office/officeart/2005/8/layout/hierarchy1"/>
    <dgm:cxn modelId="{FB8CE97C-BAAD-4BF8-935D-B6CA6ACAFAE1}" type="presOf" srcId="{1754DFFB-8792-461A-809F-06B9E710DD51}" destId="{359C09D7-C932-416B-BCEA-1353CFDEF8BB}" srcOrd="0" destOrd="0" presId="urn:microsoft.com/office/officeart/2005/8/layout/hierarchy1"/>
    <dgm:cxn modelId="{B9114289-9CD9-4A92-8FBB-1654FD69A576}" srcId="{02D45767-CC92-44B2-B565-748034C3341F}" destId="{03E6734D-2D55-406F-B533-CB064E2553DA}" srcOrd="0" destOrd="0" parTransId="{E6F248E3-1710-47F5-A79C-F642FED21704}" sibTransId="{41E612D2-2033-474D-96DB-98F94514FE2B}"/>
    <dgm:cxn modelId="{5FED798F-B48F-4C25-93AB-800CF91F3ECF}" type="presOf" srcId="{776F14B1-7236-4A66-95CF-EEBEB72862D6}" destId="{A4B01BBB-654D-4757-A9ED-421E2DBC7257}" srcOrd="0" destOrd="0" presId="urn:microsoft.com/office/officeart/2005/8/layout/hierarchy1"/>
    <dgm:cxn modelId="{5CB65DA1-743C-4031-BD95-52473944C7FE}" type="presOf" srcId="{1CB3079E-A97E-4DFD-80F2-EBFE78622761}" destId="{4063B1B4-8BF9-47CD-BEE4-60B25472435D}" srcOrd="0" destOrd="0" presId="urn:microsoft.com/office/officeart/2005/8/layout/hierarchy1"/>
    <dgm:cxn modelId="{212ED8B0-2537-43D1-95EB-346AD38B5B60}" type="presOf" srcId="{9C84B627-5903-4B42-92BC-27FB4B0673C7}" destId="{E3A2C597-7B18-4AFE-AC5B-B4368C3E49EF}" srcOrd="0" destOrd="0" presId="urn:microsoft.com/office/officeart/2005/8/layout/hierarchy1"/>
    <dgm:cxn modelId="{932C37DB-74C7-4EC1-98D4-021BF9E16B28}" type="presOf" srcId="{03E6734D-2D55-406F-B533-CB064E2553DA}" destId="{1FD2ED2A-4F34-4BDD-99AB-D1A5686D213D}" srcOrd="0" destOrd="0" presId="urn:microsoft.com/office/officeart/2005/8/layout/hierarchy1"/>
    <dgm:cxn modelId="{F65EA7F6-F693-4D4C-A745-36649CCA575D}" type="presOf" srcId="{E6F248E3-1710-47F5-A79C-F642FED21704}" destId="{1A6703C5-8EA4-4A22-8FC2-C1C0624DB326}" srcOrd="0" destOrd="0" presId="urn:microsoft.com/office/officeart/2005/8/layout/hierarchy1"/>
    <dgm:cxn modelId="{403DC0FB-7806-462D-854A-56C80D87CC8A}" type="presOf" srcId="{02D45767-CC92-44B2-B565-748034C3341F}" destId="{C4DEF86D-57A7-4445-8F1C-CEBAB954E9FB}" srcOrd="0" destOrd="0" presId="urn:microsoft.com/office/officeart/2005/8/layout/hierarchy1"/>
    <dgm:cxn modelId="{7898F5FD-CF0C-4450-B0C5-A23BA07EC76D}" type="presOf" srcId="{0009AF83-0BF8-4BC4-BA81-A6E21A628C00}" destId="{1677AA76-C282-4A6E-8165-23A29269A34B}" srcOrd="0" destOrd="0" presId="urn:microsoft.com/office/officeart/2005/8/layout/hierarchy1"/>
    <dgm:cxn modelId="{0C1AD95D-2E08-483E-AFFC-835AAAFB3242}" type="presParOf" srcId="{4063B1B4-8BF9-47CD-BEE4-60B25472435D}" destId="{1CE8EACF-2D11-4411-8E6D-F2245BA26A97}" srcOrd="0" destOrd="0" presId="urn:microsoft.com/office/officeart/2005/8/layout/hierarchy1"/>
    <dgm:cxn modelId="{06BF1DE6-396E-4DC4-912B-B655286A9691}" type="presParOf" srcId="{1CE8EACF-2D11-4411-8E6D-F2245BA26A97}" destId="{AD6A508F-C3ED-4A48-BCAA-B3CF3151E401}" srcOrd="0" destOrd="0" presId="urn:microsoft.com/office/officeart/2005/8/layout/hierarchy1"/>
    <dgm:cxn modelId="{79356757-D2F0-47D7-846A-26409EB2F148}" type="presParOf" srcId="{AD6A508F-C3ED-4A48-BCAA-B3CF3151E401}" destId="{F2237CC1-69DB-4DE2-8163-FAD513F1E233}" srcOrd="0" destOrd="0" presId="urn:microsoft.com/office/officeart/2005/8/layout/hierarchy1"/>
    <dgm:cxn modelId="{95B8239F-64EF-4A5D-8559-BF449D297E58}" type="presParOf" srcId="{AD6A508F-C3ED-4A48-BCAA-B3CF3151E401}" destId="{EB5D90F0-E44B-4ED1-87C8-8FB54A942C16}" srcOrd="1" destOrd="0" presId="urn:microsoft.com/office/officeart/2005/8/layout/hierarchy1"/>
    <dgm:cxn modelId="{A4E57064-FE63-4909-BBD8-96083A1AC789}" type="presParOf" srcId="{1CE8EACF-2D11-4411-8E6D-F2245BA26A97}" destId="{38E01DE6-0EE4-4E0A-A89E-CE88623072DD}" srcOrd="1" destOrd="0" presId="urn:microsoft.com/office/officeart/2005/8/layout/hierarchy1"/>
    <dgm:cxn modelId="{00116E55-4C69-45A2-BAF8-706E77171A52}" type="presParOf" srcId="{38E01DE6-0EE4-4E0A-A89E-CE88623072DD}" destId="{21992269-8F70-4352-9128-FAB45A618D82}" srcOrd="0" destOrd="0" presId="urn:microsoft.com/office/officeart/2005/8/layout/hierarchy1"/>
    <dgm:cxn modelId="{07668051-C589-41CC-970D-100602F59027}" type="presParOf" srcId="{38E01DE6-0EE4-4E0A-A89E-CE88623072DD}" destId="{B71C9AE9-E637-4749-B3E2-8F7E9F817140}" srcOrd="1" destOrd="0" presId="urn:microsoft.com/office/officeart/2005/8/layout/hierarchy1"/>
    <dgm:cxn modelId="{E8A38E3E-5CC8-4BC1-9028-7F844317E7D6}" type="presParOf" srcId="{B71C9AE9-E637-4749-B3E2-8F7E9F817140}" destId="{9542718D-1106-47CB-A059-5129A84D7F40}" srcOrd="0" destOrd="0" presId="urn:microsoft.com/office/officeart/2005/8/layout/hierarchy1"/>
    <dgm:cxn modelId="{6BDC8C36-015C-4FCD-A0B3-60CE142DD36F}" type="presParOf" srcId="{9542718D-1106-47CB-A059-5129A84D7F40}" destId="{F5C19A8F-CC6C-4F75-88DD-03BBE7E737FD}" srcOrd="0" destOrd="0" presId="urn:microsoft.com/office/officeart/2005/8/layout/hierarchy1"/>
    <dgm:cxn modelId="{BFD6900F-F679-4A10-AE88-4ABBBD8B0C23}" type="presParOf" srcId="{9542718D-1106-47CB-A059-5129A84D7F40}" destId="{C4DEF86D-57A7-4445-8F1C-CEBAB954E9FB}" srcOrd="1" destOrd="0" presId="urn:microsoft.com/office/officeart/2005/8/layout/hierarchy1"/>
    <dgm:cxn modelId="{6245F3D6-C081-4487-8C68-21F105DD4B2B}" type="presParOf" srcId="{B71C9AE9-E637-4749-B3E2-8F7E9F817140}" destId="{B7C47E66-D292-4866-B1CE-48CDF1606DCC}" srcOrd="1" destOrd="0" presId="urn:microsoft.com/office/officeart/2005/8/layout/hierarchy1"/>
    <dgm:cxn modelId="{8D5654D2-58BC-40C3-A4CE-90CB99FC2F9A}" type="presParOf" srcId="{B7C47E66-D292-4866-B1CE-48CDF1606DCC}" destId="{1A6703C5-8EA4-4A22-8FC2-C1C0624DB326}" srcOrd="0" destOrd="0" presId="urn:microsoft.com/office/officeart/2005/8/layout/hierarchy1"/>
    <dgm:cxn modelId="{32FA61EE-FBAF-4982-AB3D-536341F47211}" type="presParOf" srcId="{B7C47E66-D292-4866-B1CE-48CDF1606DCC}" destId="{35EF0773-BEA2-4E47-B6BC-135128498527}" srcOrd="1" destOrd="0" presId="urn:microsoft.com/office/officeart/2005/8/layout/hierarchy1"/>
    <dgm:cxn modelId="{205CEF7B-AA7B-4D6A-A1F9-8DD5D3DC24BB}" type="presParOf" srcId="{35EF0773-BEA2-4E47-B6BC-135128498527}" destId="{CDBECB59-A651-4A5B-BDC9-B9CF3A227186}" srcOrd="0" destOrd="0" presId="urn:microsoft.com/office/officeart/2005/8/layout/hierarchy1"/>
    <dgm:cxn modelId="{102334AF-E8CE-457F-838B-3723828FCB46}" type="presParOf" srcId="{CDBECB59-A651-4A5B-BDC9-B9CF3A227186}" destId="{9089437D-A88B-4B17-B03A-93DAE8F98376}" srcOrd="0" destOrd="0" presId="urn:microsoft.com/office/officeart/2005/8/layout/hierarchy1"/>
    <dgm:cxn modelId="{9001AE99-8258-42DC-80AF-B8FA6E8B4828}" type="presParOf" srcId="{CDBECB59-A651-4A5B-BDC9-B9CF3A227186}" destId="{1FD2ED2A-4F34-4BDD-99AB-D1A5686D213D}" srcOrd="1" destOrd="0" presId="urn:microsoft.com/office/officeart/2005/8/layout/hierarchy1"/>
    <dgm:cxn modelId="{1E76B428-706E-44DA-95AF-564D95632D54}" type="presParOf" srcId="{35EF0773-BEA2-4E47-B6BC-135128498527}" destId="{3A955045-AFC2-41E2-9107-6B7BBAD65F6C}" srcOrd="1" destOrd="0" presId="urn:microsoft.com/office/officeart/2005/8/layout/hierarchy1"/>
    <dgm:cxn modelId="{088C67CB-92B7-4C30-B570-3A5256FDA9DE}" type="presParOf" srcId="{B7C47E66-D292-4866-B1CE-48CDF1606DCC}" destId="{5F927AC7-27D5-4DCB-BA47-E91D697129A7}" srcOrd="2" destOrd="0" presId="urn:microsoft.com/office/officeart/2005/8/layout/hierarchy1"/>
    <dgm:cxn modelId="{1F2E8FA6-A07F-4DBA-A5C1-F927C04399EF}" type="presParOf" srcId="{B7C47E66-D292-4866-B1CE-48CDF1606DCC}" destId="{4378F7CF-1AB7-4EAA-8022-B568D7952D01}" srcOrd="3" destOrd="0" presId="urn:microsoft.com/office/officeart/2005/8/layout/hierarchy1"/>
    <dgm:cxn modelId="{D56AACB8-EF96-43DB-A1F4-47F937627ED5}" type="presParOf" srcId="{4378F7CF-1AB7-4EAA-8022-B568D7952D01}" destId="{B5F7B9D0-D5AA-428D-A13C-5EB6A3E815B7}" srcOrd="0" destOrd="0" presId="urn:microsoft.com/office/officeart/2005/8/layout/hierarchy1"/>
    <dgm:cxn modelId="{0CE6FF68-D7A0-49B8-93B9-0469B13D615E}" type="presParOf" srcId="{B5F7B9D0-D5AA-428D-A13C-5EB6A3E815B7}" destId="{415EC7DD-C49F-44E6-A7F9-0883124364CD}" srcOrd="0" destOrd="0" presId="urn:microsoft.com/office/officeart/2005/8/layout/hierarchy1"/>
    <dgm:cxn modelId="{AF2E43A3-FF4B-4620-B9CC-E2C61C7C5B0E}" type="presParOf" srcId="{B5F7B9D0-D5AA-428D-A13C-5EB6A3E815B7}" destId="{1677AA76-C282-4A6E-8165-23A29269A34B}" srcOrd="1" destOrd="0" presId="urn:microsoft.com/office/officeart/2005/8/layout/hierarchy1"/>
    <dgm:cxn modelId="{F6F86B8C-E64F-4680-9097-9DF3FB16ABDE}" type="presParOf" srcId="{4378F7CF-1AB7-4EAA-8022-B568D7952D01}" destId="{30CBF333-BAA8-4A88-972E-DC42650F8DD6}" srcOrd="1" destOrd="0" presId="urn:microsoft.com/office/officeart/2005/8/layout/hierarchy1"/>
    <dgm:cxn modelId="{914E071C-F43C-4D5B-8D98-2A2269BCC960}" type="presParOf" srcId="{38E01DE6-0EE4-4E0A-A89E-CE88623072DD}" destId="{359C09D7-C932-416B-BCEA-1353CFDEF8BB}" srcOrd="2" destOrd="0" presId="urn:microsoft.com/office/officeart/2005/8/layout/hierarchy1"/>
    <dgm:cxn modelId="{30231FDA-DAB8-41DB-B3E5-E3EA449CBAC2}" type="presParOf" srcId="{38E01DE6-0EE4-4E0A-A89E-CE88623072DD}" destId="{65DCF3C4-51CA-46C5-BD19-3DE1AE73A285}" srcOrd="3" destOrd="0" presId="urn:microsoft.com/office/officeart/2005/8/layout/hierarchy1"/>
    <dgm:cxn modelId="{384AFCF9-4CEB-41EE-B038-2327B506DB2F}" type="presParOf" srcId="{65DCF3C4-51CA-46C5-BD19-3DE1AE73A285}" destId="{595433E2-9904-4FD6-BB02-F74536868F35}" srcOrd="0" destOrd="0" presId="urn:microsoft.com/office/officeart/2005/8/layout/hierarchy1"/>
    <dgm:cxn modelId="{9B5545C0-D60A-4C96-9F8A-3EC5D3F9609C}" type="presParOf" srcId="{595433E2-9904-4FD6-BB02-F74536868F35}" destId="{5A4431CB-9A5D-468D-832C-7FED554100DA}" srcOrd="0" destOrd="0" presId="urn:microsoft.com/office/officeart/2005/8/layout/hierarchy1"/>
    <dgm:cxn modelId="{01541D9F-1F13-483E-A4D7-9CB5DB73F5C3}" type="presParOf" srcId="{595433E2-9904-4FD6-BB02-F74536868F35}" destId="{E3A2C597-7B18-4AFE-AC5B-B4368C3E49EF}" srcOrd="1" destOrd="0" presId="urn:microsoft.com/office/officeart/2005/8/layout/hierarchy1"/>
    <dgm:cxn modelId="{7F297E25-FF21-48D2-98BB-661D9B618FB1}" type="presParOf" srcId="{65DCF3C4-51CA-46C5-BD19-3DE1AE73A285}" destId="{E9A7293C-B823-409E-B232-7C589D83D3E8}" srcOrd="1" destOrd="0" presId="urn:microsoft.com/office/officeart/2005/8/layout/hierarchy1"/>
    <dgm:cxn modelId="{5641ED44-AB6D-4802-BF48-0C47FECFBA89}" type="presParOf" srcId="{E9A7293C-B823-409E-B232-7C589D83D3E8}" destId="{98B283FA-3EF2-4BFB-BFFD-4EBEFCEF7853}" srcOrd="0" destOrd="0" presId="urn:microsoft.com/office/officeart/2005/8/layout/hierarchy1"/>
    <dgm:cxn modelId="{AD3CDA9B-6C33-4BA1-91A0-FED17BC586E4}" type="presParOf" srcId="{E9A7293C-B823-409E-B232-7C589D83D3E8}" destId="{2EE6ACB8-42A5-495C-9979-FA95E4253AF8}" srcOrd="1" destOrd="0" presId="urn:microsoft.com/office/officeart/2005/8/layout/hierarchy1"/>
    <dgm:cxn modelId="{1F44F2AE-C0D4-4B06-9AD6-3AD2875D1AC0}" type="presParOf" srcId="{2EE6ACB8-42A5-495C-9979-FA95E4253AF8}" destId="{377A6ADF-2C35-43FD-A96F-EC2084A9DA26}" srcOrd="0" destOrd="0" presId="urn:microsoft.com/office/officeart/2005/8/layout/hierarchy1"/>
    <dgm:cxn modelId="{B2C4EB87-879D-4D89-AB65-2D186BC47FAE}" type="presParOf" srcId="{377A6ADF-2C35-43FD-A96F-EC2084A9DA26}" destId="{F1E48273-8747-415B-B35D-C234A48B59C5}" srcOrd="0" destOrd="0" presId="urn:microsoft.com/office/officeart/2005/8/layout/hierarchy1"/>
    <dgm:cxn modelId="{74DD7703-6631-4AF1-AF2D-0B11EF63724D}" type="presParOf" srcId="{377A6ADF-2C35-43FD-A96F-EC2084A9DA26}" destId="{A4B01BBB-654D-4757-A9ED-421E2DBC7257}" srcOrd="1" destOrd="0" presId="urn:microsoft.com/office/officeart/2005/8/layout/hierarchy1"/>
    <dgm:cxn modelId="{5D0FB0DA-B640-4A6E-BBE6-143D7D8E3599}" type="presParOf" srcId="{2EE6ACB8-42A5-495C-9979-FA95E4253AF8}" destId="{E3FC2FE9-E8AC-471C-BE40-2C158D769A9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B283FA-3EF2-4BFB-BFFD-4EBEFCEF7853}">
      <dsp:nvSpPr>
        <dsp:cNvPr id="0" name=""/>
        <dsp:cNvSpPr/>
      </dsp:nvSpPr>
      <dsp:spPr>
        <a:xfrm>
          <a:off x="5726362" y="2706793"/>
          <a:ext cx="91440" cy="50415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415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9C09D7-C932-416B-BCEA-1353CFDEF8BB}">
      <dsp:nvSpPr>
        <dsp:cNvPr id="0" name=""/>
        <dsp:cNvSpPr/>
      </dsp:nvSpPr>
      <dsp:spPr>
        <a:xfrm>
          <a:off x="4183048" y="1101868"/>
          <a:ext cx="1589034" cy="5041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3568"/>
              </a:lnTo>
              <a:lnTo>
                <a:pt x="1589034" y="343568"/>
              </a:lnTo>
              <a:lnTo>
                <a:pt x="1589034" y="50415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927AC7-27D5-4DCB-BA47-E91D697129A7}">
      <dsp:nvSpPr>
        <dsp:cNvPr id="0" name=""/>
        <dsp:cNvSpPr/>
      </dsp:nvSpPr>
      <dsp:spPr>
        <a:xfrm>
          <a:off x="2594013" y="2706793"/>
          <a:ext cx="1059356" cy="5041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3568"/>
              </a:lnTo>
              <a:lnTo>
                <a:pt x="1059356" y="343568"/>
              </a:lnTo>
              <a:lnTo>
                <a:pt x="1059356" y="50415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6703C5-8EA4-4A22-8FC2-C1C0624DB326}">
      <dsp:nvSpPr>
        <dsp:cNvPr id="0" name=""/>
        <dsp:cNvSpPr/>
      </dsp:nvSpPr>
      <dsp:spPr>
        <a:xfrm>
          <a:off x="1534657" y="2706793"/>
          <a:ext cx="1059356" cy="504157"/>
        </a:xfrm>
        <a:custGeom>
          <a:avLst/>
          <a:gdLst/>
          <a:ahLst/>
          <a:cxnLst/>
          <a:rect l="0" t="0" r="0" b="0"/>
          <a:pathLst>
            <a:path>
              <a:moveTo>
                <a:pt x="1059356" y="0"/>
              </a:moveTo>
              <a:lnTo>
                <a:pt x="1059356" y="343568"/>
              </a:lnTo>
              <a:lnTo>
                <a:pt x="0" y="343568"/>
              </a:lnTo>
              <a:lnTo>
                <a:pt x="0" y="50415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992269-8F70-4352-9128-FAB45A618D82}">
      <dsp:nvSpPr>
        <dsp:cNvPr id="0" name=""/>
        <dsp:cNvSpPr/>
      </dsp:nvSpPr>
      <dsp:spPr>
        <a:xfrm>
          <a:off x="2594013" y="1101868"/>
          <a:ext cx="1589034" cy="504157"/>
        </a:xfrm>
        <a:custGeom>
          <a:avLst/>
          <a:gdLst/>
          <a:ahLst/>
          <a:cxnLst/>
          <a:rect l="0" t="0" r="0" b="0"/>
          <a:pathLst>
            <a:path>
              <a:moveTo>
                <a:pt x="1589034" y="0"/>
              </a:moveTo>
              <a:lnTo>
                <a:pt x="1589034" y="343568"/>
              </a:lnTo>
              <a:lnTo>
                <a:pt x="0" y="343568"/>
              </a:lnTo>
              <a:lnTo>
                <a:pt x="0" y="50415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237CC1-69DB-4DE2-8163-FAD513F1E233}">
      <dsp:nvSpPr>
        <dsp:cNvPr id="0" name=""/>
        <dsp:cNvSpPr/>
      </dsp:nvSpPr>
      <dsp:spPr>
        <a:xfrm>
          <a:off x="3316301" y="1101"/>
          <a:ext cx="1733492" cy="11007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5D90F0-E44B-4ED1-87C8-8FB54A942C16}">
      <dsp:nvSpPr>
        <dsp:cNvPr id="0" name=""/>
        <dsp:cNvSpPr/>
      </dsp:nvSpPr>
      <dsp:spPr>
        <a:xfrm>
          <a:off x="3508912" y="184081"/>
          <a:ext cx="1733492" cy="11007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4800" kern="1200" dirty="0"/>
            <a:t>كَتَبَ</a:t>
          </a:r>
          <a:endParaRPr lang="en-US" sz="4800" kern="1200" dirty="0"/>
        </a:p>
      </dsp:txBody>
      <dsp:txXfrm>
        <a:off x="3541152" y="216321"/>
        <a:ext cx="1669012" cy="1036287"/>
      </dsp:txXfrm>
    </dsp:sp>
    <dsp:sp modelId="{F5C19A8F-CC6C-4F75-88DD-03BBE7E737FD}">
      <dsp:nvSpPr>
        <dsp:cNvPr id="0" name=""/>
        <dsp:cNvSpPr/>
      </dsp:nvSpPr>
      <dsp:spPr>
        <a:xfrm>
          <a:off x="1727267" y="1606026"/>
          <a:ext cx="1733492" cy="11007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DEF86D-57A7-4445-8F1C-CEBAB954E9FB}">
      <dsp:nvSpPr>
        <dsp:cNvPr id="0" name=""/>
        <dsp:cNvSpPr/>
      </dsp:nvSpPr>
      <dsp:spPr>
        <a:xfrm>
          <a:off x="1919877" y="1789006"/>
          <a:ext cx="1733492" cy="11007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4800" kern="1200" dirty="0"/>
            <a:t>مرَّ</a:t>
          </a:r>
          <a:endParaRPr lang="en-US" sz="4800" kern="1200" dirty="0"/>
        </a:p>
      </dsp:txBody>
      <dsp:txXfrm>
        <a:off x="1952117" y="1821246"/>
        <a:ext cx="1669012" cy="1036287"/>
      </dsp:txXfrm>
    </dsp:sp>
    <dsp:sp modelId="{9089437D-A88B-4B17-B03A-93DAE8F98376}">
      <dsp:nvSpPr>
        <dsp:cNvPr id="0" name=""/>
        <dsp:cNvSpPr/>
      </dsp:nvSpPr>
      <dsp:spPr>
        <a:xfrm>
          <a:off x="667910" y="3210951"/>
          <a:ext cx="1733492" cy="11007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D2ED2A-4F34-4BDD-99AB-D1A5686D213D}">
      <dsp:nvSpPr>
        <dsp:cNvPr id="0" name=""/>
        <dsp:cNvSpPr/>
      </dsp:nvSpPr>
      <dsp:spPr>
        <a:xfrm>
          <a:off x="860521" y="3393931"/>
          <a:ext cx="1733492" cy="11007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4800" kern="1200" dirty="0"/>
            <a:t>أَكَلَ</a:t>
          </a:r>
          <a:endParaRPr lang="en-US" sz="4800" kern="1200" dirty="0"/>
        </a:p>
      </dsp:txBody>
      <dsp:txXfrm>
        <a:off x="892761" y="3426171"/>
        <a:ext cx="1669012" cy="1036287"/>
      </dsp:txXfrm>
    </dsp:sp>
    <dsp:sp modelId="{415EC7DD-C49F-44E6-A7F9-0883124364CD}">
      <dsp:nvSpPr>
        <dsp:cNvPr id="0" name=""/>
        <dsp:cNvSpPr/>
      </dsp:nvSpPr>
      <dsp:spPr>
        <a:xfrm>
          <a:off x="2786623" y="3210951"/>
          <a:ext cx="1733492" cy="11007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77AA76-C282-4A6E-8165-23A29269A34B}">
      <dsp:nvSpPr>
        <dsp:cNvPr id="0" name=""/>
        <dsp:cNvSpPr/>
      </dsp:nvSpPr>
      <dsp:spPr>
        <a:xfrm>
          <a:off x="2979233" y="3393931"/>
          <a:ext cx="1733492" cy="11007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4800" kern="1200" dirty="0"/>
            <a:t>جَلَسَ</a:t>
          </a:r>
          <a:endParaRPr lang="en-US" sz="4800" kern="1200" dirty="0"/>
        </a:p>
      </dsp:txBody>
      <dsp:txXfrm>
        <a:off x="3011473" y="3426171"/>
        <a:ext cx="1669012" cy="1036287"/>
      </dsp:txXfrm>
    </dsp:sp>
    <dsp:sp modelId="{5A4431CB-9A5D-468D-832C-7FED554100DA}">
      <dsp:nvSpPr>
        <dsp:cNvPr id="0" name=""/>
        <dsp:cNvSpPr/>
      </dsp:nvSpPr>
      <dsp:spPr>
        <a:xfrm>
          <a:off x="4905336" y="1606026"/>
          <a:ext cx="1733492" cy="11007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A2C597-7B18-4AFE-AC5B-B4368C3E49EF}">
      <dsp:nvSpPr>
        <dsp:cNvPr id="0" name=""/>
        <dsp:cNvSpPr/>
      </dsp:nvSpPr>
      <dsp:spPr>
        <a:xfrm>
          <a:off x="5097946" y="1789006"/>
          <a:ext cx="1733492" cy="11007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4800" kern="1200" dirty="0"/>
            <a:t>سألَ</a:t>
          </a:r>
          <a:endParaRPr lang="en-US" sz="4800" kern="1200" dirty="0"/>
        </a:p>
      </dsp:txBody>
      <dsp:txXfrm>
        <a:off x="5130186" y="1821246"/>
        <a:ext cx="1669012" cy="1036287"/>
      </dsp:txXfrm>
    </dsp:sp>
    <dsp:sp modelId="{F1E48273-8747-415B-B35D-C234A48B59C5}">
      <dsp:nvSpPr>
        <dsp:cNvPr id="0" name=""/>
        <dsp:cNvSpPr/>
      </dsp:nvSpPr>
      <dsp:spPr>
        <a:xfrm>
          <a:off x="4905336" y="3210951"/>
          <a:ext cx="1733492" cy="11007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B01BBB-654D-4757-A9ED-421E2DBC7257}">
      <dsp:nvSpPr>
        <dsp:cNvPr id="0" name=""/>
        <dsp:cNvSpPr/>
      </dsp:nvSpPr>
      <dsp:spPr>
        <a:xfrm>
          <a:off x="5097946" y="3393931"/>
          <a:ext cx="1733492" cy="11007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4800" kern="1200" dirty="0"/>
            <a:t>رَسَمَ</a:t>
          </a:r>
          <a:endParaRPr lang="en-US" sz="4800" kern="1200" dirty="0"/>
        </a:p>
      </dsp:txBody>
      <dsp:txXfrm>
        <a:off x="5130186" y="3426171"/>
        <a:ext cx="1669012" cy="103628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DCBB81-84F7-4D27-8D5F-C751EA18217F}">
      <dsp:nvSpPr>
        <dsp:cNvPr id="0" name=""/>
        <dsp:cNvSpPr/>
      </dsp:nvSpPr>
      <dsp:spPr>
        <a:xfrm rot="5400000">
          <a:off x="-228672" y="444145"/>
          <a:ext cx="1524481" cy="106713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2500" b="1" kern="1200" dirty="0">
              <a:latin typeface="Times New Roman" pitchFamily="18" charset="0"/>
              <a:cs typeface="Times New Roman" pitchFamily="18" charset="0"/>
            </a:rPr>
            <a:t>صحيح</a:t>
          </a:r>
          <a:r>
            <a:rPr lang="ar-LB" sz="2500" b="1" kern="1200" baseline="0" dirty="0">
              <a:latin typeface="Times New Roman" pitchFamily="18" charset="0"/>
              <a:cs typeface="Times New Roman" pitchFamily="18" charset="0"/>
            </a:rPr>
            <a:t> مهموز</a:t>
          </a:r>
          <a:endParaRPr lang="en-US" sz="2500" b="1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" y="749042"/>
        <a:ext cx="1067137" cy="457344"/>
      </dsp:txXfrm>
    </dsp:sp>
    <dsp:sp modelId="{2F3B4807-3910-46B0-AF95-63170570AD3B}">
      <dsp:nvSpPr>
        <dsp:cNvPr id="0" name=""/>
        <dsp:cNvSpPr/>
      </dsp:nvSpPr>
      <dsp:spPr>
        <a:xfrm rot="5400000">
          <a:off x="3592694" y="-2444389"/>
          <a:ext cx="1381097" cy="643221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0" tIns="31750" rIns="31750" bIns="31750" numCol="1" spcCol="1270" anchor="ctr" anchorCtr="0">
          <a:noAutofit/>
        </a:bodyPr>
        <a:lstStyle/>
        <a:p>
          <a:pPr marL="285750" lvl="1" indent="-285750" algn="r" defTabSz="22225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LB" sz="5000" b="1" kern="1200" dirty="0">
              <a:latin typeface="Times New Roman" pitchFamily="18" charset="0"/>
              <a:cs typeface="Times New Roman" pitchFamily="18" charset="0"/>
            </a:rPr>
            <a:t>  س</a:t>
          </a:r>
          <a:r>
            <a:rPr lang="ar-LB" sz="5000" b="1" kern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أ</a:t>
          </a:r>
          <a:r>
            <a:rPr lang="ar-LB" sz="5000" b="1" kern="1200" dirty="0">
              <a:latin typeface="Times New Roman" pitchFamily="18" charset="0"/>
              <a:cs typeface="Times New Roman" pitchFamily="18" charset="0"/>
            </a:rPr>
            <a:t>لَ    </a:t>
          </a:r>
          <a:r>
            <a:rPr lang="en-US" sz="5000" b="1" kern="1200" dirty="0">
              <a:latin typeface="Times New Roman" pitchFamily="18" charset="0"/>
              <a:cs typeface="Times New Roman" pitchFamily="18" charset="0"/>
            </a:rPr>
            <a:t>   </a:t>
          </a:r>
          <a:r>
            <a:rPr lang="ar-LB" sz="5000" b="1" kern="1200" dirty="0">
              <a:latin typeface="Times New Roman" pitchFamily="18" charset="0"/>
              <a:cs typeface="Times New Roman" pitchFamily="18" charset="0"/>
            </a:rPr>
            <a:t> قر</a:t>
          </a:r>
          <a:r>
            <a:rPr lang="ar-LB" sz="5000" b="1" kern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أ</a:t>
          </a:r>
          <a:r>
            <a:rPr lang="ar-LB" sz="5000" b="1" kern="1200" dirty="0">
              <a:latin typeface="Times New Roman" pitchFamily="18" charset="0"/>
              <a:cs typeface="Times New Roman" pitchFamily="18" charset="0"/>
            </a:rPr>
            <a:t>    </a:t>
          </a:r>
          <a:r>
            <a:rPr lang="en-US" sz="5000" b="1" kern="1200" dirty="0">
              <a:latin typeface="Times New Roman" pitchFamily="18" charset="0"/>
              <a:cs typeface="Times New Roman" pitchFamily="18" charset="0"/>
            </a:rPr>
            <a:t>      </a:t>
          </a:r>
          <a:r>
            <a:rPr lang="ar-LB" sz="5000" b="1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ar-LB" sz="5000" b="1" kern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أ</a:t>
          </a:r>
          <a:r>
            <a:rPr lang="ar-LB" sz="5000" b="1" kern="1200" dirty="0">
              <a:latin typeface="Times New Roman" pitchFamily="18" charset="0"/>
              <a:cs typeface="Times New Roman" pitchFamily="18" charset="0"/>
            </a:rPr>
            <a:t>َكَلَ</a:t>
          </a:r>
          <a:endParaRPr lang="en-US" sz="5000" b="1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067137" y="148588"/>
        <a:ext cx="6364792" cy="1246257"/>
      </dsp:txXfrm>
    </dsp:sp>
    <dsp:sp modelId="{9150F471-5BEF-4A15-828E-34294EDEB377}">
      <dsp:nvSpPr>
        <dsp:cNvPr id="0" name=""/>
        <dsp:cNvSpPr/>
      </dsp:nvSpPr>
      <dsp:spPr>
        <a:xfrm rot="5400000">
          <a:off x="-228672" y="1964162"/>
          <a:ext cx="1524481" cy="106713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2500" b="1" kern="1200" dirty="0">
              <a:latin typeface="Times New Roman" pitchFamily="18" charset="0"/>
              <a:cs typeface="Times New Roman" pitchFamily="18" charset="0"/>
            </a:rPr>
            <a:t>صحيح مضعّف</a:t>
          </a:r>
          <a:endParaRPr lang="en-US" sz="2500" b="1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" y="2269059"/>
        <a:ext cx="1067137" cy="457344"/>
      </dsp:txXfrm>
    </dsp:sp>
    <dsp:sp modelId="{EF34C73E-F1A1-4854-8321-68E57597CE8A}">
      <dsp:nvSpPr>
        <dsp:cNvPr id="0" name=""/>
        <dsp:cNvSpPr/>
      </dsp:nvSpPr>
      <dsp:spPr>
        <a:xfrm rot="5400000">
          <a:off x="3622141" y="-985159"/>
          <a:ext cx="1322205" cy="643221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0" tIns="31750" rIns="31750" bIns="31750" numCol="1" spcCol="1270" anchor="ctr" anchorCtr="0">
          <a:noAutofit/>
        </a:bodyPr>
        <a:lstStyle/>
        <a:p>
          <a:pPr marL="285750" lvl="1" indent="-285750" algn="r" defTabSz="22225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5000" b="1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ar-LB" sz="5000" b="1" kern="1200" dirty="0">
              <a:latin typeface="Times New Roman" pitchFamily="18" charset="0"/>
              <a:cs typeface="Times New Roman" pitchFamily="18" charset="0"/>
            </a:rPr>
            <a:t>مدَّ     </a:t>
          </a:r>
          <a:r>
            <a:rPr lang="en-US" sz="5000" b="1" kern="1200" dirty="0">
              <a:latin typeface="Times New Roman" pitchFamily="18" charset="0"/>
              <a:cs typeface="Times New Roman" pitchFamily="18" charset="0"/>
            </a:rPr>
            <a:t>     </a:t>
          </a:r>
          <a:r>
            <a:rPr lang="ar-LB" sz="5000" b="1" kern="1200" dirty="0">
              <a:latin typeface="Times New Roman" pitchFamily="18" charset="0"/>
              <a:cs typeface="Times New Roman" pitchFamily="18" charset="0"/>
            </a:rPr>
            <a:t> ردّ</a:t>
          </a:r>
          <a:r>
            <a:rPr lang="ar-LB" sz="5000" b="1" kern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َ</a:t>
          </a:r>
          <a:r>
            <a:rPr lang="ar-LB" sz="5000" b="1" kern="1200" dirty="0">
              <a:latin typeface="Times New Roman" pitchFamily="18" charset="0"/>
              <a:cs typeface="Times New Roman" pitchFamily="18" charset="0"/>
            </a:rPr>
            <a:t>      </a:t>
          </a:r>
          <a:r>
            <a:rPr lang="en-US" sz="5000" b="1" kern="1200" dirty="0">
              <a:latin typeface="Times New Roman" pitchFamily="18" charset="0"/>
              <a:cs typeface="Times New Roman" pitchFamily="18" charset="0"/>
            </a:rPr>
            <a:t>     </a:t>
          </a:r>
          <a:r>
            <a:rPr lang="ar-LB" sz="5000" b="1" kern="1200" dirty="0">
              <a:latin typeface="Times New Roman" pitchFamily="18" charset="0"/>
              <a:cs typeface="Times New Roman" pitchFamily="18" charset="0"/>
            </a:rPr>
            <a:t>شدَّ </a:t>
          </a:r>
          <a:endParaRPr lang="en-US" sz="5000" b="1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067138" y="1634389"/>
        <a:ext cx="6367667" cy="1193115"/>
      </dsp:txXfrm>
    </dsp:sp>
    <dsp:sp modelId="{24D812D4-A159-46E4-8E80-E5C87449B95A}">
      <dsp:nvSpPr>
        <dsp:cNvPr id="0" name=""/>
        <dsp:cNvSpPr/>
      </dsp:nvSpPr>
      <dsp:spPr>
        <a:xfrm rot="5400000">
          <a:off x="-228672" y="3484149"/>
          <a:ext cx="1524481" cy="106713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2500" b="1" kern="1200" dirty="0">
              <a:latin typeface="Times New Roman" pitchFamily="18" charset="0"/>
              <a:cs typeface="Times New Roman" pitchFamily="18" charset="0"/>
            </a:rPr>
            <a:t>صحيح سالم </a:t>
          </a:r>
          <a:endParaRPr lang="en-US" sz="2500" b="1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" y="3789046"/>
        <a:ext cx="1067137" cy="457344"/>
      </dsp:txXfrm>
    </dsp:sp>
    <dsp:sp modelId="{D5EF921B-F8C9-4DB4-83AF-692F2CD62444}">
      <dsp:nvSpPr>
        <dsp:cNvPr id="0" name=""/>
        <dsp:cNvSpPr/>
      </dsp:nvSpPr>
      <dsp:spPr>
        <a:xfrm rot="5400000">
          <a:off x="3617217" y="665627"/>
          <a:ext cx="1322145" cy="643221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0" tIns="31750" rIns="31750" bIns="31750" numCol="1" spcCol="1270" anchor="ctr" anchorCtr="0">
          <a:noAutofit/>
        </a:bodyPr>
        <a:lstStyle/>
        <a:p>
          <a:pPr marL="285750" lvl="1" indent="-285750" algn="r" defTabSz="22225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5000" b="1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ar-LB" sz="5000" b="1" kern="1200" dirty="0">
              <a:latin typeface="Times New Roman" pitchFamily="18" charset="0"/>
              <a:cs typeface="Times New Roman" pitchFamily="18" charset="0"/>
            </a:rPr>
            <a:t>دَرَسَ     </a:t>
          </a:r>
          <a:r>
            <a:rPr lang="en-US" sz="5000" b="1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ar-LB" sz="5000" b="1" kern="1200" dirty="0">
              <a:latin typeface="Times New Roman" pitchFamily="18" charset="0"/>
              <a:cs typeface="Times New Roman" pitchFamily="18" charset="0"/>
            </a:rPr>
            <a:t> لَعِبَ       رَكَضَ</a:t>
          </a:r>
          <a:endParaRPr lang="en-US" sz="5000" b="1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062184" y="3285202"/>
        <a:ext cx="6367670" cy="119306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163CE3-7283-483E-A03A-624E7C5BDC06}">
      <dsp:nvSpPr>
        <dsp:cNvPr id="0" name=""/>
        <dsp:cNvSpPr/>
      </dsp:nvSpPr>
      <dsp:spPr>
        <a:xfrm>
          <a:off x="0" y="429540"/>
          <a:ext cx="7499350" cy="22136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r" defTabSz="1911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4300" kern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يَرسُمُ:  </a:t>
          </a:r>
          <a:r>
            <a:rPr lang="ar-LB" sz="4300" kern="1200" dirty="0">
              <a:latin typeface="Times New Roman" pitchFamily="18" charset="0"/>
              <a:cs typeface="Times New Roman" pitchFamily="18" charset="0"/>
            </a:rPr>
            <a:t>فعلٌ صحيح سالم وليس معتلًّا  لأنّ حرف الياء ليس من</a:t>
          </a:r>
          <a:r>
            <a:rPr lang="en-US" sz="43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ar-LB" sz="4300" kern="1200" dirty="0">
              <a:latin typeface="Times New Roman" pitchFamily="18" charset="0"/>
              <a:cs typeface="Times New Roman" pitchFamily="18" charset="0"/>
            </a:rPr>
            <a:t>أصل الفعل بل هو حرفٌ مضارعة. والفعل هو : رَسَمَ.</a:t>
          </a:r>
          <a:endParaRPr lang="en-US" sz="43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08061" y="537601"/>
        <a:ext cx="7283228" cy="1997518"/>
      </dsp:txXfrm>
    </dsp:sp>
    <dsp:sp modelId="{6887BC2A-9DC1-418D-9564-CAED19A888B2}">
      <dsp:nvSpPr>
        <dsp:cNvPr id="0" name=""/>
        <dsp:cNvSpPr/>
      </dsp:nvSpPr>
      <dsp:spPr>
        <a:xfrm>
          <a:off x="0" y="2767020"/>
          <a:ext cx="7499350" cy="22136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4300" kern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حَرَثوا: </a:t>
          </a:r>
          <a:r>
            <a:rPr lang="ar-LB" sz="4300" kern="1200" dirty="0">
              <a:latin typeface="Times New Roman" pitchFamily="18" charset="0"/>
              <a:cs typeface="Times New Roman" pitchFamily="18" charset="0"/>
            </a:rPr>
            <a:t>فعلٌ صحيح ٌسالم وليس معتلًّا لأنّ حرف الواو ليس من أصل الفعل بل ضميرًا اتّصل بالفعل. والفعل هو: حَرَثَ. </a:t>
          </a:r>
          <a:endParaRPr lang="en-US" sz="43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08061" y="2875081"/>
        <a:ext cx="7283228" cy="199751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B283FA-3EF2-4BFB-BFFD-4EBEFCEF7853}">
      <dsp:nvSpPr>
        <dsp:cNvPr id="0" name=""/>
        <dsp:cNvSpPr/>
      </dsp:nvSpPr>
      <dsp:spPr>
        <a:xfrm>
          <a:off x="6104881" y="2724914"/>
          <a:ext cx="91440" cy="50749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749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9C09D7-C932-416B-BCEA-1353CFDEF8BB}">
      <dsp:nvSpPr>
        <dsp:cNvPr id="0" name=""/>
        <dsp:cNvSpPr/>
      </dsp:nvSpPr>
      <dsp:spPr>
        <a:xfrm>
          <a:off x="4551043" y="1109360"/>
          <a:ext cx="1599558" cy="5074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5843"/>
              </a:lnTo>
              <a:lnTo>
                <a:pt x="1599558" y="345843"/>
              </a:lnTo>
              <a:lnTo>
                <a:pt x="1599558" y="50749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927AC7-27D5-4DCB-BA47-E91D697129A7}">
      <dsp:nvSpPr>
        <dsp:cNvPr id="0" name=""/>
        <dsp:cNvSpPr/>
      </dsp:nvSpPr>
      <dsp:spPr>
        <a:xfrm>
          <a:off x="3040792" y="2676470"/>
          <a:ext cx="977064" cy="5559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4288"/>
              </a:lnTo>
              <a:lnTo>
                <a:pt x="977064" y="394288"/>
              </a:lnTo>
              <a:lnTo>
                <a:pt x="977064" y="55594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6703C5-8EA4-4A22-8FC2-C1C0624DB326}">
      <dsp:nvSpPr>
        <dsp:cNvPr id="0" name=""/>
        <dsp:cNvSpPr/>
      </dsp:nvSpPr>
      <dsp:spPr>
        <a:xfrm>
          <a:off x="1856983" y="2676470"/>
          <a:ext cx="1183808" cy="555940"/>
        </a:xfrm>
        <a:custGeom>
          <a:avLst/>
          <a:gdLst/>
          <a:ahLst/>
          <a:cxnLst/>
          <a:rect l="0" t="0" r="0" b="0"/>
          <a:pathLst>
            <a:path>
              <a:moveTo>
                <a:pt x="1183808" y="0"/>
              </a:moveTo>
              <a:lnTo>
                <a:pt x="1183808" y="394288"/>
              </a:lnTo>
              <a:lnTo>
                <a:pt x="0" y="394288"/>
              </a:lnTo>
              <a:lnTo>
                <a:pt x="0" y="55594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992269-8F70-4352-9128-FAB45A618D82}">
      <dsp:nvSpPr>
        <dsp:cNvPr id="0" name=""/>
        <dsp:cNvSpPr/>
      </dsp:nvSpPr>
      <dsp:spPr>
        <a:xfrm>
          <a:off x="3040792" y="1109360"/>
          <a:ext cx="1510250" cy="459051"/>
        </a:xfrm>
        <a:custGeom>
          <a:avLst/>
          <a:gdLst/>
          <a:ahLst/>
          <a:cxnLst/>
          <a:rect l="0" t="0" r="0" b="0"/>
          <a:pathLst>
            <a:path>
              <a:moveTo>
                <a:pt x="1510250" y="0"/>
              </a:moveTo>
              <a:lnTo>
                <a:pt x="1510250" y="297399"/>
              </a:lnTo>
              <a:lnTo>
                <a:pt x="0" y="297399"/>
              </a:lnTo>
              <a:lnTo>
                <a:pt x="0" y="45905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237CC1-69DB-4DE2-8163-FAD513F1E233}">
      <dsp:nvSpPr>
        <dsp:cNvPr id="0" name=""/>
        <dsp:cNvSpPr/>
      </dsp:nvSpPr>
      <dsp:spPr>
        <a:xfrm>
          <a:off x="3678556" y="1303"/>
          <a:ext cx="1744972" cy="11080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5D90F0-E44B-4ED1-87C8-8FB54A942C16}">
      <dsp:nvSpPr>
        <dsp:cNvPr id="0" name=""/>
        <dsp:cNvSpPr/>
      </dsp:nvSpPr>
      <dsp:spPr>
        <a:xfrm>
          <a:off x="3872442" y="185494"/>
          <a:ext cx="1744972" cy="11080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4800" kern="1200" dirty="0">
              <a:solidFill>
                <a:srgbClr val="FF0000"/>
              </a:solidFill>
            </a:rPr>
            <a:t>وَ</a:t>
          </a:r>
          <a:r>
            <a:rPr lang="ar-LB" sz="4800" kern="1200" dirty="0"/>
            <a:t>قَفَ</a:t>
          </a:r>
          <a:endParaRPr lang="en-US" sz="4800" kern="1200" dirty="0"/>
        </a:p>
      </dsp:txBody>
      <dsp:txXfrm>
        <a:off x="3904896" y="217948"/>
        <a:ext cx="1680064" cy="1043149"/>
      </dsp:txXfrm>
    </dsp:sp>
    <dsp:sp modelId="{F5C19A8F-CC6C-4F75-88DD-03BBE7E737FD}">
      <dsp:nvSpPr>
        <dsp:cNvPr id="0" name=""/>
        <dsp:cNvSpPr/>
      </dsp:nvSpPr>
      <dsp:spPr>
        <a:xfrm>
          <a:off x="2168306" y="1568412"/>
          <a:ext cx="1744972" cy="11080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DEF86D-57A7-4445-8F1C-CEBAB954E9FB}">
      <dsp:nvSpPr>
        <dsp:cNvPr id="0" name=""/>
        <dsp:cNvSpPr/>
      </dsp:nvSpPr>
      <dsp:spPr>
        <a:xfrm>
          <a:off x="2362192" y="1752604"/>
          <a:ext cx="1744972" cy="11080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4800" kern="1200" dirty="0"/>
            <a:t>مش</a:t>
          </a:r>
          <a:r>
            <a:rPr lang="ar-LB" sz="4800" kern="1200" dirty="0">
              <a:solidFill>
                <a:srgbClr val="FF0000"/>
              </a:solidFill>
            </a:rPr>
            <a:t>ى</a:t>
          </a:r>
          <a:endParaRPr lang="en-US" sz="4800" kern="1200" dirty="0">
            <a:solidFill>
              <a:srgbClr val="FF0000"/>
            </a:solidFill>
          </a:endParaRPr>
        </a:p>
      </dsp:txBody>
      <dsp:txXfrm>
        <a:off x="2394646" y="1785058"/>
        <a:ext cx="1680064" cy="1043149"/>
      </dsp:txXfrm>
    </dsp:sp>
    <dsp:sp modelId="{9089437D-A88B-4B17-B03A-93DAE8F98376}">
      <dsp:nvSpPr>
        <dsp:cNvPr id="0" name=""/>
        <dsp:cNvSpPr/>
      </dsp:nvSpPr>
      <dsp:spPr>
        <a:xfrm>
          <a:off x="984497" y="3232410"/>
          <a:ext cx="1744972" cy="11080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D2ED2A-4F34-4BDD-99AB-D1A5686D213D}">
      <dsp:nvSpPr>
        <dsp:cNvPr id="0" name=""/>
        <dsp:cNvSpPr/>
      </dsp:nvSpPr>
      <dsp:spPr>
        <a:xfrm>
          <a:off x="1178383" y="3416602"/>
          <a:ext cx="1744972" cy="11080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4800" kern="1200" dirty="0"/>
            <a:t>عَد</a:t>
          </a:r>
          <a:r>
            <a:rPr lang="ar-LB" sz="4800" kern="1200" dirty="0">
              <a:solidFill>
                <a:srgbClr val="FF0000"/>
              </a:solidFill>
            </a:rPr>
            <a:t>ا</a:t>
          </a:r>
          <a:endParaRPr lang="en-US" sz="4800" kern="1200" dirty="0">
            <a:solidFill>
              <a:srgbClr val="FF0000"/>
            </a:solidFill>
          </a:endParaRPr>
        </a:p>
      </dsp:txBody>
      <dsp:txXfrm>
        <a:off x="1210837" y="3449056"/>
        <a:ext cx="1680064" cy="1043149"/>
      </dsp:txXfrm>
    </dsp:sp>
    <dsp:sp modelId="{415EC7DD-C49F-44E6-A7F9-0883124364CD}">
      <dsp:nvSpPr>
        <dsp:cNvPr id="0" name=""/>
        <dsp:cNvSpPr/>
      </dsp:nvSpPr>
      <dsp:spPr>
        <a:xfrm>
          <a:off x="3145370" y="3232410"/>
          <a:ext cx="1744972" cy="11080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77AA76-C282-4A6E-8165-23A29269A34B}">
      <dsp:nvSpPr>
        <dsp:cNvPr id="0" name=""/>
        <dsp:cNvSpPr/>
      </dsp:nvSpPr>
      <dsp:spPr>
        <a:xfrm>
          <a:off x="3339256" y="3416602"/>
          <a:ext cx="1744972" cy="11080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4800" kern="1200" dirty="0"/>
            <a:t>خَشِ</a:t>
          </a:r>
          <a:r>
            <a:rPr lang="ar-LB" sz="4800" kern="1200" dirty="0">
              <a:solidFill>
                <a:srgbClr val="FF0000"/>
              </a:solidFill>
            </a:rPr>
            <a:t>يَ</a:t>
          </a:r>
          <a:endParaRPr lang="en-US" sz="4800" kern="1200" dirty="0">
            <a:solidFill>
              <a:srgbClr val="FF0000"/>
            </a:solidFill>
          </a:endParaRPr>
        </a:p>
      </dsp:txBody>
      <dsp:txXfrm>
        <a:off x="3371710" y="3449056"/>
        <a:ext cx="1680064" cy="1043149"/>
      </dsp:txXfrm>
    </dsp:sp>
    <dsp:sp modelId="{5A4431CB-9A5D-468D-832C-7FED554100DA}">
      <dsp:nvSpPr>
        <dsp:cNvPr id="0" name=""/>
        <dsp:cNvSpPr/>
      </dsp:nvSpPr>
      <dsp:spPr>
        <a:xfrm>
          <a:off x="5278115" y="1616856"/>
          <a:ext cx="1744972" cy="11080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A2C597-7B18-4AFE-AC5B-B4368C3E49EF}">
      <dsp:nvSpPr>
        <dsp:cNvPr id="0" name=""/>
        <dsp:cNvSpPr/>
      </dsp:nvSpPr>
      <dsp:spPr>
        <a:xfrm>
          <a:off x="5472000" y="1801048"/>
          <a:ext cx="1744972" cy="11080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4800" kern="1200" dirty="0"/>
            <a:t>س</a:t>
          </a:r>
          <a:r>
            <a:rPr lang="ar-LB" sz="4800" kern="1200" dirty="0">
              <a:solidFill>
                <a:srgbClr val="FF0000"/>
              </a:solidFill>
            </a:rPr>
            <a:t>ا</a:t>
          </a:r>
          <a:r>
            <a:rPr lang="ar-LB" sz="4800" kern="1200" dirty="0"/>
            <a:t>رَ</a:t>
          </a:r>
          <a:endParaRPr lang="en-US" sz="4800" kern="1200" dirty="0"/>
        </a:p>
      </dsp:txBody>
      <dsp:txXfrm>
        <a:off x="5504454" y="1833502"/>
        <a:ext cx="1680064" cy="1043149"/>
      </dsp:txXfrm>
    </dsp:sp>
    <dsp:sp modelId="{F1E48273-8747-415B-B35D-C234A48B59C5}">
      <dsp:nvSpPr>
        <dsp:cNvPr id="0" name=""/>
        <dsp:cNvSpPr/>
      </dsp:nvSpPr>
      <dsp:spPr>
        <a:xfrm>
          <a:off x="5278115" y="3232410"/>
          <a:ext cx="1744972" cy="11080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B01BBB-654D-4757-A9ED-421E2DBC7257}">
      <dsp:nvSpPr>
        <dsp:cNvPr id="0" name=""/>
        <dsp:cNvSpPr/>
      </dsp:nvSpPr>
      <dsp:spPr>
        <a:xfrm>
          <a:off x="5472000" y="3416602"/>
          <a:ext cx="1744972" cy="11080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4800" kern="1200" dirty="0"/>
            <a:t>دن</a:t>
          </a:r>
          <a:r>
            <a:rPr lang="ar-LB" sz="4800" kern="1200" dirty="0">
              <a:solidFill>
                <a:srgbClr val="FF0000"/>
              </a:solidFill>
            </a:rPr>
            <a:t>ا</a:t>
          </a:r>
          <a:endParaRPr lang="en-US" sz="4800" kern="1200" dirty="0">
            <a:solidFill>
              <a:srgbClr val="FF0000"/>
            </a:solidFill>
          </a:endParaRPr>
        </a:p>
      </dsp:txBody>
      <dsp:txXfrm>
        <a:off x="5504454" y="3449056"/>
        <a:ext cx="1680064" cy="10431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075321-B471-618B-7ECA-8173EBBCA7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E661F9-0890-08D4-C107-D1B88EFA1C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40F016-D308-2A87-1618-4A7687AE2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170E2-A73C-43FF-9E0A-E8A1660D8B85}" type="datetimeFigureOut">
              <a:rPr lang="en-US" smtClean="0"/>
              <a:t>11/3/24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F89521-1FBD-546E-303F-768032116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C5A85D-EFDB-CE48-3B32-A65D4C543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1DD3F-928C-4F1D-81D2-5D9A716BA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850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B4D96-F512-D244-E865-90CED92A3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33FDCA-EA0F-17C7-DC49-7FDF6A1949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4391D4-13BF-7CB0-65A9-958F2D072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170E2-A73C-43FF-9E0A-E8A1660D8B85}" type="datetimeFigureOut">
              <a:rPr lang="en-US" smtClean="0"/>
              <a:t>11/3/24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A8056E-D984-EAB2-C0AC-490D9918E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52D00B-688A-F46D-DC2A-386C7E063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1DD3F-928C-4F1D-81D2-5D9A716BA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522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1520AC-EF9D-3E02-5F57-C389F55072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5018E4-6473-A9B9-E07B-E8371887EA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BA6F03-0C3A-FC13-D83E-8BF47F74EC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170E2-A73C-43FF-9E0A-E8A1660D8B85}" type="datetimeFigureOut">
              <a:rPr lang="en-US" smtClean="0"/>
              <a:t>11/3/24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064FD8-AB17-F7E3-A8CC-692038198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AF6627-9AC5-CF2C-74DB-B6C90368D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1DD3F-928C-4F1D-81D2-5D9A716BA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144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1A933C-AD46-3E5C-AB95-D5BA28AB4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88661-B6FB-3FB7-90B5-FA5D41AEF1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867C93-84A5-D66A-7EBB-F79D15218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170E2-A73C-43FF-9E0A-E8A1660D8B85}" type="datetimeFigureOut">
              <a:rPr lang="en-US" smtClean="0"/>
              <a:t>11/3/24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6B76AE-5126-80F0-3839-9027CC0D8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16DE22-0262-A5B6-49F1-D9BF7A26D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1DD3F-928C-4F1D-81D2-5D9A716BA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115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EA415-B498-0221-55B8-EF7C63E0B3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3B7E31-1421-6D66-CDA6-8B3CE22379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F8DC02-853D-78DA-43F6-73599113B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170E2-A73C-43FF-9E0A-E8A1660D8B85}" type="datetimeFigureOut">
              <a:rPr lang="en-US" smtClean="0"/>
              <a:t>11/3/24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D5465-B8D0-DF40-73D3-94DF1DD56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46B876-3F61-B84F-E2FB-5AD40420D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1DD3F-928C-4F1D-81D2-5D9A716BA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253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E2EDA-5364-4004-E581-AEC4676B4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C94F40-2EEB-1322-AAF5-4F4D53BA86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92EE00-0FC6-CBB7-A3A5-9248AD353D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DC1E94-7F1F-9387-6EF3-30BCB3B10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170E2-A73C-43FF-9E0A-E8A1660D8B85}" type="datetimeFigureOut">
              <a:rPr lang="en-US" smtClean="0"/>
              <a:t>11/3/24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C37C86-499A-BFE8-6EC9-FAE3104CD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63FF03-847F-1A1C-A0B3-E3A5CB511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1DD3F-928C-4F1D-81D2-5D9A716BA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425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3C1CE-1811-566E-AF2F-DE85AB639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4DDA29-7BD7-2556-13F3-32A8BE6941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1D2A82-54C8-2414-1439-05B77B4AE7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679C67-FA26-88BD-29CB-D6A370E734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14286F3-69ED-4605-967C-FC49332030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119C606-B407-35F0-C0FD-20ED56411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170E2-A73C-43FF-9E0A-E8A1660D8B85}" type="datetimeFigureOut">
              <a:rPr lang="en-US" smtClean="0"/>
              <a:t>11/3/24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2544788-6E0F-E899-9734-50F15D4FC3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79294B-2D07-AF6D-F56B-CC0683384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1DD3F-928C-4F1D-81D2-5D9A716BA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519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519494-6FF4-9CB6-20D6-2D89139D2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3DB7FB-9022-AFC9-4702-516AB79B7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170E2-A73C-43FF-9E0A-E8A1660D8B85}" type="datetimeFigureOut">
              <a:rPr lang="en-US" smtClean="0"/>
              <a:t>11/3/24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560FF5-ED6E-D6D2-D089-E3CC042FE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D07E7C-0EED-8C54-03BC-FF5312AED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1DD3F-928C-4F1D-81D2-5D9A716BA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901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D0C055-7A32-A08F-0F33-C95CE77EE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170E2-A73C-43FF-9E0A-E8A1660D8B85}" type="datetimeFigureOut">
              <a:rPr lang="en-US" smtClean="0"/>
              <a:t>11/3/24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26E24D-C0F9-B975-977B-AD1007A2A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BE4ADE-FAE5-0E10-7482-B7C72EB37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1DD3F-928C-4F1D-81D2-5D9A716BA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75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65066-14CE-DECC-6373-E8686D0BD3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A17ADD-F4FB-89D6-634F-AE686B58AA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75CFD1-9FF0-3199-600D-C8EEA89A54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141E03-9750-7BA8-1945-5C7207B69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170E2-A73C-43FF-9E0A-E8A1660D8B85}" type="datetimeFigureOut">
              <a:rPr lang="en-US" smtClean="0"/>
              <a:t>11/3/24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FA4F5E-DBB2-EB25-9EBA-94A592450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AEF9B4-09FD-D2A3-F67A-6CA98641A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1DD3F-928C-4F1D-81D2-5D9A716BA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619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99B953-C8AF-74CA-8990-C814400D5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F5DD8F-AA7D-7868-895F-321D8DDDD2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98A23B-675E-70EE-A42D-1173DB32B0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3D125E-7B4A-9A85-C98B-7C3999008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170E2-A73C-43FF-9E0A-E8A1660D8B85}" type="datetimeFigureOut">
              <a:rPr lang="en-US" smtClean="0"/>
              <a:t>11/3/24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4AA558-1D7C-2720-49C5-64CD4A42E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D754CB-BFCE-2ECE-608F-D636C8EFB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1DD3F-928C-4F1D-81D2-5D9A716BA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737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2A0C042-1C33-3CF3-65EC-CB2D97676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B924ED-C64D-B679-8B47-4A702DDBD2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48DD9B-140D-B366-9EAE-EF07FC7E79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E170E2-A73C-43FF-9E0A-E8A1660D8B85}" type="datetimeFigureOut">
              <a:rPr lang="en-US" smtClean="0"/>
              <a:t>11/3/24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EB7F83-B5E3-D907-BA40-66A8C8754E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F0DC9F-E668-B5E3-E719-D9BD042D86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21DD3F-928C-4F1D-81D2-5D9A716BA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673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6437" y="196948"/>
            <a:ext cx="9856763" cy="6203852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ar-LB" sz="7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الغاية في ذهني:</a:t>
            </a:r>
            <a:endParaRPr lang="en-US" sz="7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ar-LB" sz="5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الفعل الصّحيح</a:t>
            </a:r>
            <a:endParaRPr lang="en-US" sz="5000" b="1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ctr"/>
            <a:endParaRPr lang="en-US" sz="5000" b="1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ctr"/>
            <a:endParaRPr lang="en-US" sz="5000" b="1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ctr"/>
            <a:endParaRPr lang="en-US" sz="5000" b="1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ctr"/>
            <a:endParaRPr lang="en-US" sz="5000" b="1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ctr"/>
            <a:endParaRPr lang="en-US" sz="5000" b="1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ctr"/>
            <a:endParaRPr lang="en-US" sz="5000" b="1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/>
            <a:r>
              <a:rPr lang="ar-LB" sz="5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pPr algn="r"/>
            <a:endParaRPr lang="ar-LB" sz="2900" b="1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/>
            <a:r>
              <a:rPr lang="ar-LB" sz="2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الصّف: الأساسيّ السّادس.</a:t>
            </a:r>
          </a:p>
          <a:p>
            <a:pPr algn="r"/>
            <a:r>
              <a:rPr lang="ar-LB" sz="2900" b="1" dirty="0">
                <a:solidFill>
                  <a:srgbClr val="0070C0"/>
                </a:solidFill>
                <a:latin typeface="Simplified Arabic" pitchFamily="18" charset="-78"/>
                <a:cs typeface="Simplified Arabic" pitchFamily="18" charset="-78"/>
              </a:rPr>
              <a:t>المعلّمة: الآنسة ميريام أبي كرم.</a:t>
            </a:r>
            <a:endParaRPr lang="en-US" sz="2900" b="1" dirty="0">
              <a:solidFill>
                <a:srgbClr val="0070C0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ctr"/>
            <a:endParaRPr lang="en-US" sz="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Ramrouma\Desktop\eb5 2020-2021\preparation\الوحدة 1\قواعد\الصحيح والمعتل\Captur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4976" y="1532458"/>
            <a:ext cx="8948224" cy="3793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981200" y="1371600"/>
          <a:ext cx="8229600" cy="129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95400">
                <a:tc>
                  <a:txBody>
                    <a:bodyPr/>
                    <a:lstStyle/>
                    <a:p>
                      <a:pPr algn="r" rtl="1"/>
                      <a:r>
                        <a:rPr lang="ar-LB" sz="3000" dirty="0">
                          <a:latin typeface="Times New Roman" pitchFamily="18" charset="0"/>
                          <a:cs typeface="Times New Roman" pitchFamily="18" charset="0"/>
                        </a:rPr>
                        <a:t>الفعل</a:t>
                      </a:r>
                      <a:r>
                        <a:rPr lang="ar-LB" sz="3000" baseline="0" dirty="0">
                          <a:latin typeface="Times New Roman" pitchFamily="18" charset="0"/>
                          <a:cs typeface="Times New Roman" pitchFamily="18" charset="0"/>
                        </a:rPr>
                        <a:t> المعتلّ هو الفعل الّذي تضمّن أصله واحدًا أو اثنين من أحرف العلّة (ا– و – ي- ى ) </a:t>
                      </a:r>
                      <a:endParaRPr lang="en-US" sz="3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133600" y="4038600"/>
          <a:ext cx="8001000" cy="13716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00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371600">
                <a:tc>
                  <a:txBody>
                    <a:bodyPr/>
                    <a:lstStyle/>
                    <a:p>
                      <a:pPr algn="r" rtl="1"/>
                      <a:r>
                        <a:rPr lang="ar-LB" sz="3000" dirty="0">
                          <a:latin typeface="Times New Roman" pitchFamily="18" charset="0"/>
                          <a:cs typeface="Times New Roman" pitchFamily="18" charset="0"/>
                        </a:rPr>
                        <a:t>يقع</a:t>
                      </a:r>
                      <a:r>
                        <a:rPr lang="ar-LB" sz="3000" baseline="0" dirty="0">
                          <a:latin typeface="Times New Roman" pitchFamily="18" charset="0"/>
                          <a:cs typeface="Times New Roman" pitchFamily="18" charset="0"/>
                        </a:rPr>
                        <a:t> حرف العلّة في أوّل الفعل المعتلّ، أو في وسطه أو في آخره.</a:t>
                      </a:r>
                    </a:p>
                    <a:p>
                      <a:pPr algn="r" rtl="1"/>
                      <a:r>
                        <a:rPr lang="ar-LB" sz="30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وَ</a:t>
                      </a:r>
                      <a:r>
                        <a:rPr lang="ar-LB" sz="3000" dirty="0">
                          <a:latin typeface="Times New Roman" pitchFamily="18" charset="0"/>
                          <a:cs typeface="Times New Roman" pitchFamily="18" charset="0"/>
                        </a:rPr>
                        <a:t>ضَعَ – ن</a:t>
                      </a:r>
                      <a:r>
                        <a:rPr lang="ar-LB" sz="30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ا</a:t>
                      </a:r>
                      <a:r>
                        <a:rPr lang="ar-LB" sz="3000" dirty="0">
                          <a:latin typeface="Times New Roman" pitchFamily="18" charset="0"/>
                          <a:cs typeface="Times New Roman" pitchFamily="18" charset="0"/>
                        </a:rPr>
                        <a:t>لَ – مش</a:t>
                      </a:r>
                      <a:r>
                        <a:rPr lang="ar-LB" sz="30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ى</a:t>
                      </a:r>
                      <a:r>
                        <a:rPr lang="ar-LB" sz="3000" dirty="0">
                          <a:latin typeface="Times New Roman" pitchFamily="18" charset="0"/>
                          <a:cs typeface="Times New Roman" pitchFamily="18" charset="0"/>
                        </a:rPr>
                        <a:t> 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LB" sz="5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أنواع الفعل المعتلّ</a:t>
            </a:r>
            <a:endParaRPr lang="en-US" sz="5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None/>
            </a:pPr>
            <a:r>
              <a:rPr lang="ar-LB" b="1" dirty="0">
                <a:solidFill>
                  <a:srgbClr val="7030A0"/>
                </a:solidFill>
                <a:cs typeface="+mj-cs"/>
              </a:rPr>
              <a:t>الفعلُ المعتلُّ بحرفٍ واحدٍ</a:t>
            </a:r>
          </a:p>
          <a:p>
            <a:pPr algn="r" rtl="1">
              <a:buNone/>
            </a:pPr>
            <a:endParaRPr lang="ar-LB" b="1" dirty="0">
              <a:solidFill>
                <a:srgbClr val="7030A0"/>
              </a:solidFill>
              <a:cs typeface="+mj-cs"/>
            </a:endParaRPr>
          </a:p>
          <a:p>
            <a:pPr algn="r" rtl="1">
              <a:buNone/>
            </a:pPr>
            <a:r>
              <a:rPr lang="ar-LB" dirty="0">
                <a:cs typeface="+mj-cs"/>
              </a:rPr>
              <a:t>وهو ثلاثة أقسامٍ:</a:t>
            </a:r>
          </a:p>
          <a:p>
            <a:pPr algn="r" rtl="1"/>
            <a:r>
              <a:rPr lang="ar-LB" dirty="0">
                <a:cs typeface="+mj-cs"/>
              </a:rPr>
              <a:t>الفعل المثال: وهو الذي يبدأ بحرف علّةٍ: "</a:t>
            </a:r>
            <a:r>
              <a:rPr lang="ar-LB" dirty="0">
                <a:solidFill>
                  <a:srgbClr val="FF0000"/>
                </a:solidFill>
                <a:cs typeface="+mj-cs"/>
              </a:rPr>
              <a:t>وَ</a:t>
            </a:r>
            <a:r>
              <a:rPr lang="ar-LB" dirty="0">
                <a:cs typeface="+mj-cs"/>
              </a:rPr>
              <a:t>قَعَ”.</a:t>
            </a:r>
          </a:p>
          <a:p>
            <a:pPr algn="r" rtl="1"/>
            <a:r>
              <a:rPr lang="ar-LB" dirty="0">
                <a:cs typeface="+mj-cs"/>
              </a:rPr>
              <a:t>الفعل الأجوَف: وهو الذي يتوَسَّطه حرفُ علّةٍ: "ع</a:t>
            </a:r>
            <a:r>
              <a:rPr lang="ar-LB" dirty="0">
                <a:solidFill>
                  <a:srgbClr val="FF0000"/>
                </a:solidFill>
                <a:cs typeface="+mj-cs"/>
              </a:rPr>
              <a:t>ا</a:t>
            </a:r>
            <a:r>
              <a:rPr lang="ar-LB" dirty="0">
                <a:cs typeface="+mj-cs"/>
              </a:rPr>
              <a:t>شَ".</a:t>
            </a:r>
          </a:p>
          <a:p>
            <a:pPr algn="r" rtl="1"/>
            <a:r>
              <a:rPr lang="ar-LB" dirty="0">
                <a:cs typeface="+mj-cs"/>
              </a:rPr>
              <a:t>الفعل الناقص: وهو الذي ينتهي بحرفِ علّةٍ: "نَسِ</a:t>
            </a:r>
            <a:r>
              <a:rPr lang="ar-LB" dirty="0">
                <a:solidFill>
                  <a:srgbClr val="FF0000"/>
                </a:solidFill>
                <a:cs typeface="+mj-cs"/>
              </a:rPr>
              <a:t>يَ</a:t>
            </a:r>
            <a:r>
              <a:rPr lang="ar-LB" dirty="0">
                <a:cs typeface="+mj-cs"/>
              </a:rPr>
              <a:t>", "مضَ</a:t>
            </a:r>
            <a:r>
              <a:rPr lang="ar-LB" dirty="0">
                <a:solidFill>
                  <a:srgbClr val="FF0000"/>
                </a:solidFill>
                <a:cs typeface="+mj-cs"/>
              </a:rPr>
              <a:t>ى</a:t>
            </a:r>
            <a:r>
              <a:rPr lang="ar-LB" dirty="0">
                <a:cs typeface="+mj-cs"/>
              </a:rPr>
              <a:t>”.</a:t>
            </a:r>
            <a:br>
              <a:rPr lang="ar-LB" dirty="0">
                <a:cs typeface="+mj-cs"/>
              </a:rPr>
            </a:br>
            <a:endParaRPr lang="en-US" dirty="0">
              <a:cs typeface="+mj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9994" y="381001"/>
            <a:ext cx="9380806" cy="5745163"/>
          </a:xfrm>
        </p:spPr>
        <p:txBody>
          <a:bodyPr/>
          <a:lstStyle/>
          <a:p>
            <a:pPr algn="r" rtl="1">
              <a:buNone/>
            </a:pPr>
            <a:r>
              <a:rPr lang="ar-LB" sz="3500" b="1" dirty="0">
                <a:solidFill>
                  <a:srgbClr val="7030A0"/>
                </a:solidFill>
                <a:cs typeface="+mj-cs"/>
              </a:rPr>
              <a:t>الفعلُ المعتلُّ بحرفَينِ </a:t>
            </a:r>
          </a:p>
          <a:p>
            <a:pPr algn="r" rtl="1">
              <a:buNone/>
            </a:pPr>
            <a:endParaRPr lang="ar-LB" b="1" dirty="0">
              <a:solidFill>
                <a:srgbClr val="7030A0"/>
              </a:solidFill>
              <a:cs typeface="+mj-cs"/>
            </a:endParaRPr>
          </a:p>
          <a:p>
            <a:pPr algn="r" rtl="1">
              <a:buNone/>
            </a:pPr>
            <a:r>
              <a:rPr lang="ar-LB" sz="3000" dirty="0">
                <a:cs typeface="+mj-cs"/>
              </a:rPr>
              <a:t>وهو قسمانِ:</a:t>
            </a:r>
          </a:p>
          <a:p>
            <a:pPr algn="r" rtl="1"/>
            <a:r>
              <a:rPr lang="ar-LB" sz="3000" dirty="0">
                <a:cs typeface="+mj-cs"/>
              </a:rPr>
              <a:t> الفعلُ اللفيفُ المقرونُ: وهو الذي انتهى بحرفَي </a:t>
            </a:r>
            <a:r>
              <a:rPr lang="ar-LB" sz="3000">
                <a:cs typeface="+mj-cs"/>
              </a:rPr>
              <a:t>علّةٍ متجاورينِ</a:t>
            </a:r>
            <a:r>
              <a:rPr lang="ar-LB" sz="3000" dirty="0">
                <a:cs typeface="+mj-cs"/>
              </a:rPr>
              <a:t>: </a:t>
            </a:r>
          </a:p>
          <a:p>
            <a:pPr algn="r" rtl="1"/>
            <a:r>
              <a:rPr lang="ar-LB" sz="3000" dirty="0">
                <a:cs typeface="+mj-cs"/>
              </a:rPr>
              <a:t>" رَ</a:t>
            </a:r>
            <a:r>
              <a:rPr lang="ar-LB" sz="3000" dirty="0">
                <a:solidFill>
                  <a:srgbClr val="FF0000"/>
                </a:solidFill>
                <a:cs typeface="+mj-cs"/>
              </a:rPr>
              <a:t>وى </a:t>
            </a:r>
            <a:r>
              <a:rPr lang="ar-LB" sz="3000" dirty="0">
                <a:cs typeface="+mj-cs"/>
              </a:rPr>
              <a:t>".</a:t>
            </a:r>
          </a:p>
          <a:p>
            <a:pPr algn="r" rtl="1"/>
            <a:endParaRPr lang="ar-LB" sz="3000" dirty="0">
              <a:cs typeface="+mj-cs"/>
            </a:endParaRPr>
          </a:p>
          <a:p>
            <a:pPr algn="r" rtl="1"/>
            <a:r>
              <a:rPr lang="ar-LB" sz="3000" dirty="0">
                <a:cs typeface="+mj-cs"/>
              </a:rPr>
              <a:t> الفعلُ اللفيفُ المفروقُ: وهو الذي افترقَ فيه حرفا العلّةِ وتوَسَّطهما حرفٌ صحيحٌ: "</a:t>
            </a:r>
            <a:r>
              <a:rPr lang="ar-LB" sz="3000" dirty="0">
                <a:solidFill>
                  <a:srgbClr val="FF0000"/>
                </a:solidFill>
                <a:cs typeface="+mj-cs"/>
              </a:rPr>
              <a:t>و</a:t>
            </a:r>
            <a:r>
              <a:rPr lang="ar-LB" sz="3000" dirty="0">
                <a:cs typeface="+mj-cs"/>
              </a:rPr>
              <a:t>َف</a:t>
            </a:r>
            <a:r>
              <a:rPr lang="ar-LB" sz="3000" dirty="0">
                <a:solidFill>
                  <a:srgbClr val="FF0000"/>
                </a:solidFill>
                <a:cs typeface="+mj-cs"/>
              </a:rPr>
              <a:t>ى</a:t>
            </a:r>
            <a:r>
              <a:rPr lang="ar-LB" sz="3000" dirty="0"/>
              <a:t> "</a:t>
            </a:r>
            <a:r>
              <a:rPr lang="ar-LB" sz="3000" dirty="0">
                <a:cs typeface="+mj-cs"/>
              </a:rPr>
              <a:t>  / "</a:t>
            </a:r>
            <a:r>
              <a:rPr lang="ar-LB" sz="3000" dirty="0">
                <a:solidFill>
                  <a:srgbClr val="FF0000"/>
                </a:solidFill>
                <a:cs typeface="+mj-cs"/>
              </a:rPr>
              <a:t>وَ</a:t>
            </a:r>
            <a:r>
              <a:rPr lang="ar-LB" sz="3000" dirty="0">
                <a:cs typeface="+mj-cs"/>
              </a:rPr>
              <a:t>ع</a:t>
            </a:r>
            <a:r>
              <a:rPr lang="ar-LB" sz="3000" dirty="0">
                <a:solidFill>
                  <a:srgbClr val="FF0000"/>
                </a:solidFill>
                <a:cs typeface="+mj-cs"/>
              </a:rPr>
              <a:t>ى</a:t>
            </a:r>
            <a:r>
              <a:rPr lang="ar-LB" sz="3000" dirty="0">
                <a:cs typeface="+mj-cs"/>
              </a:rPr>
              <a:t>".</a:t>
            </a:r>
            <a:endParaRPr lang="en-US" sz="3000" dirty="0">
              <a:cs typeface="+mj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9160412" cy="1020762"/>
          </a:xfrm>
        </p:spPr>
        <p:txBody>
          <a:bodyPr>
            <a:normAutofit fontScale="90000"/>
          </a:bodyPr>
          <a:lstStyle/>
          <a:p>
            <a:pPr algn="r"/>
            <a:br>
              <a:rPr lang="en-US" dirty="0">
                <a:solidFill>
                  <a:srgbClr val="002060"/>
                </a:solidFill>
              </a:rPr>
            </a:br>
            <a:r>
              <a:rPr lang="ar-LB" dirty="0">
                <a:solidFill>
                  <a:srgbClr val="002060"/>
                </a:solidFill>
              </a:rPr>
              <a:t>لكي نميّز الصّحيح من المعتلّ نردّ كلًّا منهما إلى أصله:</a:t>
            </a:r>
            <a:br>
              <a:rPr lang="ar-LB" dirty="0">
                <a:solidFill>
                  <a:srgbClr val="002060"/>
                </a:solidFill>
              </a:rPr>
            </a:br>
            <a:r>
              <a:rPr lang="ar-LB" dirty="0">
                <a:solidFill>
                  <a:srgbClr val="002060"/>
                </a:solidFill>
              </a:rPr>
              <a:t>  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None/>
            </a:pPr>
            <a:endParaRPr lang="ar-LB" dirty="0">
              <a:latin typeface="Times New Roman" pitchFamily="18" charset="0"/>
              <a:cs typeface="Times New Roman" pitchFamily="18" charset="0"/>
            </a:endParaRPr>
          </a:p>
          <a:p>
            <a:pPr algn="r" rtl="1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057400" y="1447801"/>
          <a:ext cx="8001000" cy="44692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98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48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323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59354">
                <a:tc>
                  <a:txBody>
                    <a:bodyPr/>
                    <a:lstStyle/>
                    <a:p>
                      <a:pPr algn="ctr"/>
                      <a:r>
                        <a:rPr lang="ar-LB" sz="3000" dirty="0">
                          <a:latin typeface="Times New Roman" pitchFamily="18" charset="0"/>
                          <a:cs typeface="Times New Roman" pitchFamily="18" charset="0"/>
                        </a:rPr>
                        <a:t>نوعه</a:t>
                      </a:r>
                      <a:endParaRPr lang="en-US" sz="3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LB" sz="3000" dirty="0">
                          <a:latin typeface="Times New Roman" pitchFamily="18" charset="0"/>
                          <a:cs typeface="Times New Roman" pitchFamily="18" charset="0"/>
                        </a:rPr>
                        <a:t>تجريده من الأحرف الزّائدة </a:t>
                      </a:r>
                      <a:endParaRPr lang="en-US" sz="3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LB" sz="3000" dirty="0">
                          <a:latin typeface="Times New Roman" pitchFamily="18" charset="0"/>
                          <a:cs typeface="Times New Roman" pitchFamily="18" charset="0"/>
                        </a:rPr>
                        <a:t>اسناد</a:t>
                      </a:r>
                      <a:r>
                        <a:rPr lang="ar-LB" sz="3000" baseline="0" dirty="0">
                          <a:latin typeface="Times New Roman" pitchFamily="18" charset="0"/>
                          <a:cs typeface="Times New Roman" pitchFamily="18" charset="0"/>
                        </a:rPr>
                        <a:t> ماضيه إلى هو </a:t>
                      </a:r>
                      <a:endParaRPr lang="en-US" sz="3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LB" sz="3000" dirty="0">
                          <a:latin typeface="Times New Roman" pitchFamily="18" charset="0"/>
                          <a:cs typeface="Times New Roman" pitchFamily="18" charset="0"/>
                        </a:rPr>
                        <a:t>الفعل</a:t>
                      </a:r>
                      <a:r>
                        <a:rPr lang="ar-LB" sz="30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3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676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LB" sz="3000" dirty="0">
                          <a:latin typeface="Times New Roman" pitchFamily="18" charset="0"/>
                          <a:cs typeface="Times New Roman" pitchFamily="18" charset="0"/>
                        </a:rPr>
                        <a:t>لفيف مقرون</a:t>
                      </a:r>
                      <a:endParaRPr lang="en-US" sz="3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LB" sz="3000" dirty="0">
                          <a:latin typeface="Times New Roman" pitchFamily="18" charset="0"/>
                          <a:cs typeface="Times New Roman" pitchFamily="18" charset="0"/>
                        </a:rPr>
                        <a:t>رَ</a:t>
                      </a:r>
                      <a:r>
                        <a:rPr lang="ar-LB" sz="30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وى</a:t>
                      </a:r>
                      <a:r>
                        <a:rPr lang="ar-LB" sz="30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3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LB" sz="3000" dirty="0">
                          <a:latin typeface="Times New Roman" pitchFamily="18" charset="0"/>
                          <a:cs typeface="Times New Roman" pitchFamily="18" charset="0"/>
                        </a:rPr>
                        <a:t>هو رَوى</a:t>
                      </a:r>
                      <a:endParaRPr lang="en-US" sz="3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LB" sz="3000" dirty="0">
                          <a:latin typeface="Times New Roman" pitchFamily="18" charset="0"/>
                          <a:cs typeface="Times New Roman" pitchFamily="18" charset="0"/>
                        </a:rPr>
                        <a:t>يَرْوي</a:t>
                      </a:r>
                      <a:endParaRPr lang="en-US" sz="3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1433">
                <a:tc>
                  <a:txBody>
                    <a:bodyPr/>
                    <a:lstStyle/>
                    <a:p>
                      <a:pPr algn="ctr"/>
                      <a:r>
                        <a:rPr lang="ar-LB" sz="3000" dirty="0">
                          <a:latin typeface="Times New Roman" pitchFamily="18" charset="0"/>
                          <a:cs typeface="Times New Roman" pitchFamily="18" charset="0"/>
                        </a:rPr>
                        <a:t>لفيف مفروق</a:t>
                      </a:r>
                      <a:endParaRPr lang="en-US" sz="3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LB" sz="30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وَ</a:t>
                      </a:r>
                      <a:r>
                        <a:rPr lang="ar-LB" sz="3000" dirty="0">
                          <a:latin typeface="Times New Roman" pitchFamily="18" charset="0"/>
                          <a:cs typeface="Times New Roman" pitchFamily="18" charset="0"/>
                        </a:rPr>
                        <a:t>شِ</a:t>
                      </a:r>
                      <a:r>
                        <a:rPr lang="ar-LB" sz="30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يَ</a:t>
                      </a:r>
                      <a:endParaRPr lang="en-US" sz="3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LB" sz="3000" dirty="0">
                          <a:latin typeface="Times New Roman" pitchFamily="18" charset="0"/>
                          <a:cs typeface="Times New Roman" pitchFamily="18" charset="0"/>
                        </a:rPr>
                        <a:t>هو وَشِيَ</a:t>
                      </a:r>
                      <a:endParaRPr lang="en-US" sz="3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LB" sz="3000" dirty="0">
                          <a:latin typeface="Times New Roman" pitchFamily="18" charset="0"/>
                          <a:cs typeface="Times New Roman" pitchFamily="18" charset="0"/>
                        </a:rPr>
                        <a:t>وَشَيْتُ</a:t>
                      </a:r>
                      <a:endParaRPr lang="en-US" sz="3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9354">
                <a:tc>
                  <a:txBody>
                    <a:bodyPr/>
                    <a:lstStyle/>
                    <a:p>
                      <a:pPr algn="ctr"/>
                      <a:r>
                        <a:rPr lang="ar-LB" sz="3000" dirty="0">
                          <a:latin typeface="Times New Roman" pitchFamily="18" charset="0"/>
                          <a:cs typeface="Times New Roman" pitchFamily="18" charset="0"/>
                        </a:rPr>
                        <a:t>معتلّ(مثال)</a:t>
                      </a:r>
                      <a:endParaRPr lang="en-US" sz="3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LB" sz="30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وَ</a:t>
                      </a:r>
                      <a:r>
                        <a:rPr lang="ar-LB" sz="30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قَفَ</a:t>
                      </a:r>
                      <a:endParaRPr lang="en-US" sz="3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LB" sz="3000" dirty="0">
                          <a:latin typeface="Times New Roman" pitchFamily="18" charset="0"/>
                          <a:cs typeface="Times New Roman" pitchFamily="18" charset="0"/>
                        </a:rPr>
                        <a:t>هو وَقَفَ</a:t>
                      </a:r>
                      <a:endParaRPr lang="en-US" sz="3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LB" sz="3000" dirty="0">
                          <a:latin typeface="Times New Roman" pitchFamily="18" charset="0"/>
                          <a:cs typeface="Times New Roman" pitchFamily="18" charset="0"/>
                        </a:rPr>
                        <a:t>يقفانِ</a:t>
                      </a:r>
                      <a:endParaRPr lang="en-US" sz="3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9354">
                <a:tc>
                  <a:txBody>
                    <a:bodyPr/>
                    <a:lstStyle/>
                    <a:p>
                      <a:pPr algn="ctr"/>
                      <a:r>
                        <a:rPr lang="ar-LB" sz="3000" dirty="0">
                          <a:latin typeface="Times New Roman" pitchFamily="18" charset="0"/>
                          <a:cs typeface="Times New Roman" pitchFamily="18" charset="0"/>
                        </a:rPr>
                        <a:t>معتلّ(أجوف)</a:t>
                      </a:r>
                      <a:endParaRPr lang="en-US" sz="3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LB" sz="3000" dirty="0">
                          <a:latin typeface="Times New Roman" pitchFamily="18" charset="0"/>
                          <a:cs typeface="Times New Roman" pitchFamily="18" charset="0"/>
                        </a:rPr>
                        <a:t>ع</a:t>
                      </a:r>
                      <a:r>
                        <a:rPr lang="ar-LB" sz="30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ا</a:t>
                      </a:r>
                      <a:r>
                        <a:rPr lang="ar-LB" sz="3000" dirty="0">
                          <a:latin typeface="Times New Roman" pitchFamily="18" charset="0"/>
                          <a:cs typeface="Times New Roman" pitchFamily="18" charset="0"/>
                        </a:rPr>
                        <a:t>دَ</a:t>
                      </a:r>
                      <a:endParaRPr lang="en-US" sz="3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LB" sz="3000" dirty="0">
                          <a:latin typeface="Times New Roman" pitchFamily="18" charset="0"/>
                          <a:cs typeface="Times New Roman" pitchFamily="18" charset="0"/>
                        </a:rPr>
                        <a:t>هو عادَ</a:t>
                      </a:r>
                      <a:endParaRPr lang="en-US" sz="3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LB" sz="3000" dirty="0">
                          <a:latin typeface="Times New Roman" pitchFamily="18" charset="0"/>
                          <a:cs typeface="Times New Roman" pitchFamily="18" charset="0"/>
                        </a:rPr>
                        <a:t>يعودُ</a:t>
                      </a:r>
                      <a:endParaRPr lang="en-US" sz="3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9354">
                <a:tc>
                  <a:txBody>
                    <a:bodyPr/>
                    <a:lstStyle/>
                    <a:p>
                      <a:pPr algn="ctr"/>
                      <a:r>
                        <a:rPr lang="ar-LB" sz="3000" dirty="0">
                          <a:latin typeface="Times New Roman" pitchFamily="18" charset="0"/>
                          <a:cs typeface="Times New Roman" pitchFamily="18" charset="0"/>
                        </a:rPr>
                        <a:t>معتلّ (ناقص)</a:t>
                      </a:r>
                      <a:endParaRPr lang="en-US" sz="3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LB" sz="3000" dirty="0">
                          <a:latin typeface="Times New Roman" pitchFamily="18" charset="0"/>
                          <a:cs typeface="Times New Roman" pitchFamily="18" charset="0"/>
                        </a:rPr>
                        <a:t>مش</a:t>
                      </a:r>
                      <a:r>
                        <a:rPr lang="ar-LB" sz="30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ى </a:t>
                      </a:r>
                      <a:endParaRPr lang="en-US" sz="3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LB" sz="3000" dirty="0">
                          <a:latin typeface="Times New Roman" pitchFamily="18" charset="0"/>
                          <a:cs typeface="Times New Roman" pitchFamily="18" charset="0"/>
                        </a:rPr>
                        <a:t>هو مشى </a:t>
                      </a:r>
                      <a:endParaRPr lang="en-US" sz="3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LB" sz="3000" dirty="0">
                          <a:latin typeface="Times New Roman" pitchFamily="18" charset="0"/>
                          <a:cs typeface="Times New Roman" pitchFamily="18" charset="0"/>
                        </a:rPr>
                        <a:t>يمشي</a:t>
                      </a:r>
                      <a:endParaRPr lang="en-US" sz="3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9608" y="533400"/>
            <a:ext cx="7498080" cy="5715000"/>
          </a:xfrm>
        </p:spPr>
        <p:txBody>
          <a:bodyPr>
            <a:normAutofit/>
          </a:bodyPr>
          <a:lstStyle/>
          <a:p>
            <a:pPr algn="r" rtl="1">
              <a:buNone/>
            </a:pPr>
            <a:r>
              <a:rPr lang="ar-LB" sz="40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أقرأ وألاحظ: </a:t>
            </a:r>
          </a:p>
          <a:p>
            <a:pPr algn="r" rtl="1">
              <a:buNone/>
            </a:pPr>
            <a:r>
              <a:rPr lang="ar-LB" sz="3500" dirty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algn="r" rtl="1">
              <a:buNone/>
            </a:pPr>
            <a:r>
              <a:rPr lang="ar-LB" sz="350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endParaRPr lang="ar-LB" sz="3500" dirty="0">
              <a:latin typeface="Times New Roman" pitchFamily="18" charset="0"/>
              <a:cs typeface="Times New Roman" pitchFamily="18" charset="0"/>
            </a:endParaRPr>
          </a:p>
          <a:p>
            <a:pPr algn="r" rtl="1">
              <a:buNone/>
            </a:pPr>
            <a:r>
              <a:rPr lang="ar-LB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كَتَبَ</a:t>
            </a:r>
            <a:r>
              <a:rPr lang="ar-LB" sz="4000" dirty="0">
                <a:latin typeface="Times New Roman" pitchFamily="18" charset="0"/>
                <a:cs typeface="Times New Roman" pitchFamily="18" charset="0"/>
              </a:rPr>
              <a:t> الطّالب درسَهُ</a:t>
            </a:r>
          </a:p>
          <a:p>
            <a:pPr algn="r" rtl="1">
              <a:buNone/>
            </a:pP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               </a:t>
            </a:r>
            <a:r>
              <a:rPr lang="ar-LB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لَعِبَ</a:t>
            </a:r>
            <a:r>
              <a:rPr lang="ar-LB" sz="4000" dirty="0">
                <a:latin typeface="Times New Roman" pitchFamily="18" charset="0"/>
                <a:cs typeface="Times New Roman" pitchFamily="18" charset="0"/>
              </a:rPr>
              <a:t> الطّفلُ بِالكُرَةِ</a:t>
            </a:r>
          </a:p>
          <a:p>
            <a:pPr algn="r" rtl="1">
              <a:buNone/>
            </a:pPr>
            <a:r>
              <a:rPr lang="ar-LB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زَرَعَ</a:t>
            </a:r>
            <a:r>
              <a:rPr lang="ar-LB" sz="4000" dirty="0">
                <a:latin typeface="Times New Roman" pitchFamily="18" charset="0"/>
                <a:cs typeface="Times New Roman" pitchFamily="18" charset="0"/>
              </a:rPr>
              <a:t> الفلَاحُ حَقْلَهُ</a:t>
            </a:r>
          </a:p>
          <a:p>
            <a:pPr algn="r" rtl="1">
              <a:buNone/>
            </a:pP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ar-LB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ذَهَبَ</a:t>
            </a:r>
            <a:r>
              <a:rPr lang="ar-LB" sz="4000" dirty="0">
                <a:latin typeface="Times New Roman" pitchFamily="18" charset="0"/>
                <a:cs typeface="Times New Roman" pitchFamily="18" charset="0"/>
              </a:rPr>
              <a:t> العامِلُ إلى مَصْنَعِهِ      </a:t>
            </a:r>
          </a:p>
          <a:p>
            <a:pPr algn="r" rtl="1">
              <a:buNone/>
            </a:pPr>
            <a:endParaRPr lang="ar-LB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9608" y="274638"/>
            <a:ext cx="7498080" cy="2468562"/>
          </a:xfrm>
        </p:spPr>
        <p:txBody>
          <a:bodyPr>
            <a:normAutofit/>
          </a:bodyPr>
          <a:lstStyle/>
          <a:p>
            <a:pPr algn="ctr"/>
            <a:r>
              <a:rPr lang="ar-LB" sz="5000" dirty="0">
                <a:latin typeface="Times New Roman" pitchFamily="18" charset="0"/>
                <a:cs typeface="Times New Roman" pitchFamily="18" charset="0"/>
              </a:rPr>
              <a:t>أفعالٌ صحيحةٌ</a:t>
            </a:r>
            <a:br>
              <a:rPr lang="ar-LB" sz="5000" dirty="0">
                <a:latin typeface="Times New Roman" pitchFamily="18" charset="0"/>
                <a:cs typeface="Times New Roman" pitchFamily="18" charset="0"/>
              </a:rPr>
            </a:br>
            <a:endParaRPr lang="en-US" sz="5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959100" y="1752600"/>
          <a:ext cx="749935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3331888"/>
              </p:ext>
            </p:extLst>
          </p:nvPr>
        </p:nvGraphicFramePr>
        <p:xfrm>
          <a:off x="2590800" y="1397000"/>
          <a:ext cx="8199120" cy="10929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99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92982">
                <a:tc>
                  <a:txBody>
                    <a:bodyPr/>
                    <a:lstStyle/>
                    <a:p>
                      <a:r>
                        <a:rPr lang="ar-LB" sz="3000" dirty="0">
                          <a:latin typeface="Times New Roman" pitchFamily="18" charset="0"/>
                          <a:cs typeface="Times New Roman" pitchFamily="18" charset="0"/>
                        </a:rPr>
                        <a:t>الفعل</a:t>
                      </a:r>
                      <a:r>
                        <a:rPr lang="ar-LB" sz="3000" baseline="0" dirty="0">
                          <a:latin typeface="Times New Roman" pitchFamily="18" charset="0"/>
                          <a:cs typeface="Times New Roman" pitchFamily="18" charset="0"/>
                        </a:rPr>
                        <a:t> الصّحيح هو كلُّ فعل تخلو أحرفه الأصليَّة من أحرف العلّة</a:t>
                      </a:r>
                      <a:endParaRPr lang="en-US" sz="3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4610903"/>
              </p:ext>
            </p:extLst>
          </p:nvPr>
        </p:nvGraphicFramePr>
        <p:xfrm>
          <a:off x="2590800" y="3124199"/>
          <a:ext cx="8030308" cy="123678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0303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36785">
                <a:tc>
                  <a:txBody>
                    <a:bodyPr/>
                    <a:lstStyle/>
                    <a:p>
                      <a:pPr algn="r" rtl="1"/>
                      <a:r>
                        <a:rPr lang="ar-LB" sz="3000" dirty="0">
                          <a:latin typeface="Times New Roman" pitchFamily="18" charset="0"/>
                          <a:cs typeface="Times New Roman" pitchFamily="18" charset="0"/>
                        </a:rPr>
                        <a:t>أحرف</a:t>
                      </a:r>
                      <a:r>
                        <a:rPr lang="ar-LB" sz="3000" baseline="0" dirty="0">
                          <a:latin typeface="Times New Roman" pitchFamily="18" charset="0"/>
                          <a:cs typeface="Times New Roman" pitchFamily="18" charset="0"/>
                        </a:rPr>
                        <a:t> العلّة ِ هي : الألف (ا /ى) -  الواو (و) -  الياء  (ي)</a:t>
                      </a:r>
                      <a:endParaRPr lang="en-US" sz="3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LB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أنواع الفعل الصّحيح</a:t>
            </a:r>
            <a:endParaRPr lang="en-US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971800" y="12954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6775" y="609600"/>
            <a:ext cx="10916530" cy="5638800"/>
          </a:xfrm>
        </p:spPr>
        <p:txBody>
          <a:bodyPr>
            <a:normAutofit/>
          </a:bodyPr>
          <a:lstStyle/>
          <a:p>
            <a:pPr algn="r" rtl="1">
              <a:buNone/>
            </a:pPr>
            <a:r>
              <a:rPr lang="ar-LB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الفعل الصّحيح ثلاثة أنواع :</a:t>
            </a:r>
          </a:p>
          <a:p>
            <a:pPr algn="r" rtl="1">
              <a:buNone/>
            </a:pPr>
            <a:endParaRPr lang="ar-LB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 rtl="1"/>
            <a:r>
              <a:rPr lang="ar-LB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LB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السّالم:وهو الخالي أصله من همزة أوشدّة أو أحرف علّة: </a:t>
            </a:r>
            <a:r>
              <a:rPr lang="ar-LB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دَرَسَ</a:t>
            </a:r>
            <a:r>
              <a:rPr lang="ar-LB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r" rtl="1">
              <a:buNone/>
            </a:pPr>
            <a:endParaRPr lang="ar-LB" sz="4000" dirty="0">
              <a:latin typeface="Times New Roman" pitchFamily="18" charset="0"/>
              <a:cs typeface="Times New Roman" pitchFamily="18" charset="0"/>
            </a:endParaRPr>
          </a:p>
          <a:p>
            <a:pPr algn="r" rtl="1"/>
            <a:r>
              <a:rPr lang="ar-LB" sz="4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المهموز: وهو الّذي تضمّن أصله همزةً: </a:t>
            </a:r>
            <a:r>
              <a:rPr lang="ar-LB" sz="40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أكلَ – سألَ - نشأَ</a:t>
            </a:r>
            <a:r>
              <a:rPr lang="ar-LB" sz="4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r" rtl="1">
              <a:buNone/>
            </a:pPr>
            <a:endParaRPr lang="ar-LB" sz="4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 rtl="1"/>
            <a:r>
              <a:rPr lang="ar-LB" sz="4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المضعّف: وهو الّذي تضمّن أصله حرفًا مضعّفًا: </a:t>
            </a:r>
            <a:r>
              <a:rPr lang="ar-LB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مرَّ- شدَّ</a:t>
            </a:r>
            <a:r>
              <a:rPr lang="ar-LB" sz="4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4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6431" y="533400"/>
            <a:ext cx="9945858" cy="5715000"/>
          </a:xfrm>
        </p:spPr>
        <p:txBody>
          <a:bodyPr>
            <a:normAutofit/>
          </a:bodyPr>
          <a:lstStyle/>
          <a:p>
            <a:pPr algn="r" rtl="1">
              <a:buNone/>
            </a:pPr>
            <a:r>
              <a:rPr lang="ar-LB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لكي نميّز الصّحيح من سواه:</a:t>
            </a:r>
          </a:p>
          <a:p>
            <a:pPr algn="r" rtl="1"/>
            <a:r>
              <a:rPr lang="ar-LB" sz="3000" dirty="0">
                <a:latin typeface="Times New Roman" pitchFamily="18" charset="0"/>
                <a:cs typeface="Times New Roman" pitchFamily="18" charset="0"/>
              </a:rPr>
              <a:t>نحوّل الفعل إلى الماضي</a:t>
            </a:r>
          </a:p>
          <a:p>
            <a:pPr algn="r" rtl="1"/>
            <a:r>
              <a:rPr lang="ar-LB" sz="3000" dirty="0">
                <a:latin typeface="Times New Roman" pitchFamily="18" charset="0"/>
                <a:cs typeface="Times New Roman" pitchFamily="18" charset="0"/>
              </a:rPr>
              <a:t>نسنده إلى ضمير الغائب ”هو“</a:t>
            </a:r>
          </a:p>
          <a:p>
            <a:pPr algn="r" rtl="1"/>
            <a:r>
              <a:rPr lang="ar-LB" sz="3000" dirty="0">
                <a:latin typeface="Times New Roman" pitchFamily="18" charset="0"/>
                <a:cs typeface="Times New Roman" pitchFamily="18" charset="0"/>
              </a:rPr>
              <a:t>نجرّده من الأحرف الزّائدة عليه، مثلًا:</a:t>
            </a:r>
          </a:p>
          <a:p>
            <a:pPr algn="r" rtl="1">
              <a:buNone/>
            </a:pPr>
            <a:r>
              <a:rPr lang="ar-LB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يجمعونَ</a:t>
            </a:r>
            <a:r>
              <a:rPr lang="ar-LB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LB" sz="3000" dirty="0">
                <a:latin typeface="Arial"/>
                <a:cs typeface="Arial"/>
              </a:rPr>
              <a:t>← (الماضي) جَمَعوا ← (هو) جَمَع ← صحيح سالم</a:t>
            </a:r>
          </a:p>
          <a:p>
            <a:pPr algn="r" rtl="1">
              <a:buNone/>
            </a:pPr>
            <a:endParaRPr lang="ar-LB" sz="3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 rtl="1">
              <a:buNone/>
            </a:pPr>
            <a:r>
              <a:rPr lang="ar-LB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هَزَزْتِ</a:t>
            </a:r>
            <a:r>
              <a:rPr lang="ar-LB" sz="3000" dirty="0">
                <a:latin typeface="Arial"/>
                <a:cs typeface="Arial"/>
              </a:rPr>
              <a:t> ← (الماضي) هَزَزْتِ ← (هو) هزَّ ←صحيح مضعّف</a:t>
            </a:r>
          </a:p>
          <a:p>
            <a:pPr algn="r" rtl="1">
              <a:buNone/>
            </a:pPr>
            <a:r>
              <a:rPr lang="ar-LB" sz="30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</a:p>
          <a:p>
            <a:pPr algn="r" rtl="1">
              <a:buNone/>
            </a:pPr>
            <a:r>
              <a:rPr lang="ar-LB" sz="3000" dirty="0">
                <a:solidFill>
                  <a:srgbClr val="FF0000"/>
                </a:solidFill>
                <a:latin typeface="Arial"/>
                <a:cs typeface="Arial"/>
              </a:rPr>
              <a:t>تسألينَ </a:t>
            </a:r>
            <a:r>
              <a:rPr lang="ar-LB" sz="3000" dirty="0">
                <a:latin typeface="Arial"/>
                <a:cs typeface="Arial"/>
              </a:rPr>
              <a:t>←(الماضي) سألْتِ ← (هو) سألَ ← صحيح مهموز</a:t>
            </a:r>
            <a:endParaRPr lang="ar-LB" sz="3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5528891"/>
              </p:ext>
            </p:extLst>
          </p:nvPr>
        </p:nvGraphicFramePr>
        <p:xfrm>
          <a:off x="2959100" y="838200"/>
          <a:ext cx="7499350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LB" b="1" dirty="0">
                <a:solidFill>
                  <a:srgbClr val="FF0000"/>
                </a:solidFill>
              </a:rPr>
              <a:t>أقرأ وألاحظ: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981200" y="1600201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468</Words>
  <Application>Microsoft Macintosh PowerPoint</Application>
  <PresentationFormat>Widescreen</PresentationFormat>
  <Paragraphs>102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Simplified Arabic</vt:lpstr>
      <vt:lpstr>Times New Roman</vt:lpstr>
      <vt:lpstr>Office Theme</vt:lpstr>
      <vt:lpstr>PowerPoint Presentation</vt:lpstr>
      <vt:lpstr>PowerPoint Presentation</vt:lpstr>
      <vt:lpstr>أفعالٌ صحيحةٌ </vt:lpstr>
      <vt:lpstr>PowerPoint Presentation</vt:lpstr>
      <vt:lpstr>أنواع الفعل الصّحيح</vt:lpstr>
      <vt:lpstr>PowerPoint Presentation</vt:lpstr>
      <vt:lpstr>PowerPoint Presentation</vt:lpstr>
      <vt:lpstr>PowerPoint Presentation</vt:lpstr>
      <vt:lpstr>أقرأ وألاحظ:</vt:lpstr>
      <vt:lpstr>PowerPoint Presentation</vt:lpstr>
      <vt:lpstr>أنواع الفعل المعتلّ</vt:lpstr>
      <vt:lpstr>PowerPoint Presentation</vt:lpstr>
      <vt:lpstr> لكي نميّز الصّحيح من المعتلّ نردّ كلًّا منهما إلى أصله: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cosette</dc:creator>
  <cp:lastModifiedBy>Microsoft Office User</cp:lastModifiedBy>
  <cp:revision>11</cp:revision>
  <dcterms:created xsi:type="dcterms:W3CDTF">2024-04-02T13:36:05Z</dcterms:created>
  <dcterms:modified xsi:type="dcterms:W3CDTF">2024-11-03T17:38:02Z</dcterms:modified>
</cp:coreProperties>
</file>